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5143500" type="screen16x9"/>
  <p:notesSz cx="6858000" cy="9144000"/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7" d="100"/>
          <a:sy n="137" d="100"/>
        </p:scale>
        <p:origin x="86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9C8838-02CF-4B9B-A452-B6885DB81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F975C99-B9A6-43EB-A519-0340A85F7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57CFE-EB6F-48E0-AB29-3D9FD48D799E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62302C7-00A9-424D-A0FC-EB72C2035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12C896D-C036-40D1-A070-D4CBD4111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05FD4-83F3-41EF-81E6-18E44F6D23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070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931769-DEB8-43A4-AF23-71B7FD328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0E809D-E1E8-4AEE-9F13-CF2FCAAE0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77F985-A28C-499E-BCC1-B8C4F43BC6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57CFE-EB6F-48E0-AB29-3D9FD48D799E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C4E022-F2F5-4B6B-AB55-75D2CF2D18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F8CE76-71AC-4A34-A739-1721D43D46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05FD4-83F3-41EF-81E6-18E44F6D23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086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4015F18-8FB3-4D7C-9C0A-F6480096E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2800"/>
              <a:t>Проблемы, тенденции и перспективы развития </a:t>
            </a:r>
            <a:r>
              <a:rPr lang="ru-RU" sz="2800">
                <a:solidFill>
                  <a:schemeClr val="accent3"/>
                </a:solidFill>
              </a:rPr>
              <a:t>рекламного рынка </a:t>
            </a:r>
            <a:r>
              <a:rPr lang="ru-RU" sz="2800"/>
              <a:t>в Республике Беларусь</a:t>
            </a:r>
            <a:endParaRPr lang="ru-RU" sz="28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406871E-5853-4AAF-8B24-B33B25B8BF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169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50870A8-DE9E-4951-83FB-EA5D55A70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000"/>
              <a:t>По данным из отчета DIGITAL 2022: BELARUS от сервиса We are Social: </a:t>
            </a:r>
            <a:endParaRPr lang="ru-RU" sz="20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2CC6483-EAF4-438A-9C9D-9068A02619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117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87443F3-03D4-4B9C-B836-41374A5FE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4F58461-3C61-48A6-BAC1-B94F4883C3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457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37A952A-6E43-4174-A7DF-6753307C2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3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C8181E8-B29F-48E3-A378-558B54226C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270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32CA285-F968-48D6-8A62-114FDD758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Способы продвижения в интернете: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254400F-F923-47AC-A1D9-74E0319F64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553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F793ADE-2117-4577-9E92-31F3345BB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FEATURED PROJECTS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66CD47B-8748-4EBE-A4E9-10E3AE0F8EF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657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205E6E1-A2B9-4D22-9AB6-94D438F04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Самые эффективные рекламные кампании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E654B03-506C-4060-8D49-539D81C8AF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420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67720AD-2418-41A4-8A9E-A19F02CF0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4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07A5B20-FCEE-45EA-B21A-DE295A5D15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8688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30E2FE6-CEFD-433A-B8EE-487D3AD3D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7BE6A8F-6CFF-4FFD-AD9C-768B0315A32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1824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2BFACCF-14B3-4555-A292-508B018DA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Причины отмены и переноса кампаний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FE16FB4-83D3-46B0-A776-FA45D677A4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3360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3B962AE-2F15-4ABF-AE8F-226F574A2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В среднем настолько упал рынок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D939056-8454-4DA5-865B-AA251AF544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643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61ACD85-E89B-4A56-9CC8-3F9D3E966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1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EE54471-338E-4A33-9F78-BCBC39139E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6293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412F194-7575-4DE7-9269-F1A75EDFA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/>
              <a:t>Потери агентств, работающих с иностранными компаниями</a:t>
            </a:r>
            <a:endParaRPr lang="ru-RU" sz="32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E9A816D-F125-417F-8800-F03AEAD002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6564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6E12469-7634-451B-8CCF-49330C30C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5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9FE4214-F169-4052-98AE-0125BE8B4C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914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74A2785-930B-4C08-99F1-53C3B2FAC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/>
              <a:t> В начале апреля 2020 года исследователи отмечали резкий скачок телесмотрения.  Рейтинг просмотра видеоконтента с помощью телевизора вырос тогда сразу на </a:t>
            </a:r>
            <a:r>
              <a:rPr lang="ru-RU" sz="2000">
                <a:solidFill>
                  <a:schemeClr val="accent3"/>
                </a:solidFill>
              </a:rPr>
              <a:t>10%. </a:t>
            </a:r>
            <a:br>
              <a:rPr lang="ru-RU" sz="2000"/>
            </a:br>
            <a:br>
              <a:rPr lang="ru-RU" sz="2000"/>
            </a:br>
            <a:r>
              <a:rPr lang="ru-RU" sz="2000"/>
              <a:t>При этом наибольший прирост времени, проведенного перед телевизором, был зафиксирован </a:t>
            </a:r>
            <a:r>
              <a:rPr lang="ru-RU" sz="2000">
                <a:solidFill>
                  <a:schemeClr val="accent3"/>
                </a:solidFill>
              </a:rPr>
              <a:t>среди детей, подростков и молодежи от 4 до 24 лет (+28%).</a:t>
            </a:r>
            <a:endParaRPr lang="ru-RU" sz="2000" dirty="0">
              <a:solidFill>
                <a:schemeClr val="accent3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2EFF743-066A-4664-9218-B43B8ED112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3722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6F138ED-C12E-468D-88C0-84B75B7E6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 апреля 2022 в Беларуси снижается стоимость рекламы на телевидении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9D1AD25-68CF-447C-8A1C-E5CAB07C1F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5039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F4D4A41-72CE-4581-A7C9-8010F87B3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Снижение стоимости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9BBC30D-E74D-4919-82BF-7342E2E5264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2353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D86FD3B-8544-428D-A8B5-3DFA7B5C9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6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91DBD63-3842-48DE-BB19-8C182EEB08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6100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3565B94-03A8-4E7D-A083-DD6C515E7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/>
              <a:t>Ежегодно АКМА предоставляют рейтинги креативности и эффективности рекламных агентств</a:t>
            </a:r>
            <a:endParaRPr lang="ru-RU" sz="28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1677FBA-6456-49DA-BEE8-6196CDA3AA3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2843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20217E0-6058-44F0-B5F4-3D6E806A9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4E985CB-6A03-4F57-A23A-C3E45A3AF4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0240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89168F2-45FC-4D4E-A507-0CD7F35EE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/>
              <a:t>Члены совета АКАР и Комиссии по фестивальной и конкурсной деятельности ассоциации приняли решение присвоить нулевой коэффициент всем иностранным фестивалям из Рейтинга креативности и Рейтингов эффективности коммуникационных и медийных агентств в 2022 году.</a:t>
            </a:r>
            <a:endParaRPr lang="ru-RU" sz="18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F48C407-C242-4A8E-8090-C409D3BAF2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8097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876E446-D2B3-4BA2-8493-F5288DB9E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/>
              <a:t>АКМА запустила новый рейтинг - Young Creators</a:t>
            </a:r>
            <a:endParaRPr lang="ru-RU" sz="24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D89866A-910B-4BEF-B210-788681A2A9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91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6BD7429-F53D-4806-91F1-AF02DB6BC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/>
              <a:t>Ситуация на Белорусском рынке рекламы сейчас очень неоднозначная</a:t>
            </a:r>
            <a:endParaRPr lang="ru-RU" sz="28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88ADAB-0BAA-4A46-9009-8BBEF4EE06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6073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1A17DED-520F-412C-BC3C-047530EE8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7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5C015E7-7FB1-42EE-B84A-E8F7FDE825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3303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A7B128B-0A38-4918-83F2-A4137CA6B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>
                <a:solidFill>
                  <a:schemeClr val="lt1"/>
                </a:solidFill>
              </a:rPr>
              <a:t>Краткое резюме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F02AB84-685D-4A7C-A889-6312E12C839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72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44180AD-F920-4899-A105-FFB6AC6F1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Спасибо за внимание!</a:t>
            </a:r>
            <a:endParaRPr lang="ru-RU" sz="40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2E6729B-F50E-4EDA-8379-FBF7E0A11D9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886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78B2D3C-D17E-4964-916D-2C0089FA9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1600"/>
              <a:t>По запросу Министерства экономики АРО совместно </a:t>
            </a:r>
            <a:br>
              <a:rPr lang="ru-RU" sz="1600"/>
            </a:br>
            <a:r>
              <a:rPr lang="ru-RU" sz="1600"/>
              <a:t>с коллегами подготовила </a:t>
            </a:r>
            <a:br>
              <a:rPr lang="ru-RU" sz="1600"/>
            </a:br>
            <a:r>
              <a:rPr lang="ru-RU" sz="1600"/>
              <a:t>и направила два пакета предложений по </a:t>
            </a:r>
            <a:r>
              <a:rPr lang="ru-RU" sz="1600">
                <a:solidFill>
                  <a:schemeClr val="accent3"/>
                </a:solidFill>
              </a:rPr>
              <a:t>первоочередным мерам поддержки рекламной индустрии </a:t>
            </a:r>
            <a:r>
              <a:rPr lang="ru-RU" sz="1600"/>
              <a:t>в сложившейся экономической ситуации. </a:t>
            </a:r>
            <a:endParaRPr lang="ru-RU" sz="16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109FC7B-1424-4F32-B80D-7A2DD866AC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83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066AE24-8533-409D-A40A-9404147F2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/>
              <a:t>31 марта 2022 года издан Указ Президента Республики Беларусь № 131 «</a:t>
            </a:r>
            <a:r>
              <a:rPr lang="ru-RU" sz="1800">
                <a:solidFill>
                  <a:schemeClr val="accent3"/>
                </a:solidFill>
              </a:rPr>
              <a:t>О развитии средств массовой информации</a:t>
            </a:r>
            <a:r>
              <a:rPr lang="ru-RU" sz="1800"/>
              <a:t>», которым введен сбор за размещение рекламы начиная с 01 мая 2022 года.</a:t>
            </a:r>
            <a:br>
              <a:rPr lang="ru-RU" sz="1800"/>
            </a:br>
            <a:br>
              <a:rPr lang="ru-RU" sz="1800"/>
            </a:br>
            <a:r>
              <a:rPr lang="ru-RU" sz="1800"/>
              <a:t> По его условиям рекламодатели должны уплачивать 10% стоимости при размещении наружной и транспортной рекламы и 20% стоимости услуги в иных случаях</a:t>
            </a:r>
            <a:endParaRPr lang="ru-RU" sz="18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73F95FF-032A-4888-BACF-BDC826D610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888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DF49025-B821-4D1C-A4ED-A12643164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2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9E4B34-CB97-487C-B532-B0332BF583C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254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59CC255-80CB-484F-9C83-BA00609CC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A1FCA9A-0362-437A-B1B0-CEDB7EDE0E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127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547B914-75A4-4226-B0B2-1465FD583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По сравнению с прошлым годом объемы сократились: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EF479C-0C9E-45EE-A86A-CD2EE370AD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241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D09202A-63C7-4120-AA27-850E1F2D1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/>
              <a:t>Ежегодно в Беларуси растут инвестиции в </a:t>
            </a:r>
            <a:r>
              <a:rPr lang="ru-RU" sz="3200">
                <a:solidFill>
                  <a:schemeClr val="accent3"/>
                </a:solidFill>
              </a:rPr>
              <a:t>интернет-рекламу</a:t>
            </a:r>
            <a:endParaRPr lang="ru-RU" sz="3200" dirty="0">
              <a:solidFill>
                <a:schemeClr val="accent3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A569B91-A7A0-4142-96F7-DB266462DB5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6447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286</Words>
  <Application>Microsoft Office PowerPoint</Application>
  <PresentationFormat>Экран (16:9)</PresentationFormat>
  <Paragraphs>28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Тема Office</vt:lpstr>
      <vt:lpstr>Проблемы, тенденции и перспективы развития рекламного рынка в Республике Беларусь</vt:lpstr>
      <vt:lpstr>1</vt:lpstr>
      <vt:lpstr>Ситуация на Белорусском рынке рекламы сейчас очень неоднозначная</vt:lpstr>
      <vt:lpstr>По запросу Министерства экономики АРО совместно  с коллегами подготовила  и направила два пакета предложений по первоочередным мерам поддержки рекламной индустрии в сложившейся экономической ситуации. </vt:lpstr>
      <vt:lpstr>31 марта 2022 года издан Указ Президента Республики Беларусь № 131 «О развитии средств массовой информации», которым введен сбор за размещение рекламы начиная с 01 мая 2022 года.   По его условиям рекламодатели должны уплачивать 10% стоимости при размещении наружной и транспортной рекламы и 20% стоимости услуги в иных случаях</vt:lpstr>
      <vt:lpstr>2</vt:lpstr>
      <vt:lpstr>Презентация PowerPoint</vt:lpstr>
      <vt:lpstr>По сравнению с прошлым годом объемы сократились:</vt:lpstr>
      <vt:lpstr>Ежегодно в Беларуси растут инвестиции в интернет-рекламу</vt:lpstr>
      <vt:lpstr>По данным из отчета DIGITAL 2022: BELARUS от сервиса We are Social: </vt:lpstr>
      <vt:lpstr>Презентация PowerPoint</vt:lpstr>
      <vt:lpstr>3</vt:lpstr>
      <vt:lpstr>Способы продвижения в интернете:</vt:lpstr>
      <vt:lpstr>FEATURED PROJECTS</vt:lpstr>
      <vt:lpstr>Самые эффективные рекламные кампании</vt:lpstr>
      <vt:lpstr>4</vt:lpstr>
      <vt:lpstr>Презентация PowerPoint</vt:lpstr>
      <vt:lpstr>Причины отмены и переноса кампаний</vt:lpstr>
      <vt:lpstr>В среднем настолько упал рынок</vt:lpstr>
      <vt:lpstr>Потери агентств, работающих с иностранными компаниями</vt:lpstr>
      <vt:lpstr>5</vt:lpstr>
      <vt:lpstr> В начале апреля 2020 года исследователи отмечали резкий скачок телесмотрения.  Рейтинг просмотра видеоконтента с помощью телевизора вырос тогда сразу на 10%.   При этом наибольший прирост времени, проведенного перед телевизором, был зафиксирован среди детей, подростков и молодежи от 4 до 24 лет (+28%).</vt:lpstr>
      <vt:lpstr>С апреля 2022 в Беларуси снижается стоимость рекламы на телевидении</vt:lpstr>
      <vt:lpstr>Снижение стоимости</vt:lpstr>
      <vt:lpstr>6</vt:lpstr>
      <vt:lpstr>Ежегодно АКМА предоставляют рейтинги креативности и эффективности рекламных агентств</vt:lpstr>
      <vt:lpstr>Презентация PowerPoint</vt:lpstr>
      <vt:lpstr>Члены совета АКАР и Комиссии по фестивальной и конкурсной деятельности ассоциации приняли решение присвоить нулевой коэффициент всем иностранным фестивалям из Рейтинга креативности и Рейтингов эффективности коммуникационных и медийных агентств в 2022 году.</vt:lpstr>
      <vt:lpstr>АКМА запустила новый рейтинг - Young Creators</vt:lpstr>
      <vt:lpstr>7</vt:lpstr>
      <vt:lpstr>Краткое резюме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Проблемы, тенденции и перспективы развития рекламного рынка в Республике Беларусь</dc:title>
  <dc:creator>Карина Крутовцова</dc:creator>
  <cp:lastModifiedBy>Гулягина Ольга Сергевна</cp:lastModifiedBy>
  <cp:revision>1</cp:revision>
  <dcterms:created xsi:type="dcterms:W3CDTF">2022-04-06T19:51:19Z</dcterms:created>
  <dcterms:modified xsi:type="dcterms:W3CDTF">2022-04-15T11:55:17Z</dcterms:modified>
</cp:coreProperties>
</file>