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6C47-4B38-46B2-841F-2FB3281E4565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A972-80A4-4EEB-BA21-38062EE4E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5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6C47-4B38-46B2-841F-2FB3281E4565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A972-80A4-4EEB-BA21-38062EE4E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0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6C47-4B38-46B2-841F-2FB3281E4565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A972-80A4-4EEB-BA21-38062EE4E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6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6C47-4B38-46B2-841F-2FB3281E4565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A972-80A4-4EEB-BA21-38062EE4E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6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6C47-4B38-46B2-841F-2FB3281E4565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A972-80A4-4EEB-BA21-38062EE4E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3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6C47-4B38-46B2-841F-2FB3281E4565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A972-80A4-4EEB-BA21-38062EE4E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9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6C47-4B38-46B2-841F-2FB3281E4565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A972-80A4-4EEB-BA21-38062EE4E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5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6C47-4B38-46B2-841F-2FB3281E4565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A972-80A4-4EEB-BA21-38062EE4E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0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6C47-4B38-46B2-841F-2FB3281E4565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A972-80A4-4EEB-BA21-38062EE4E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1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6C47-4B38-46B2-841F-2FB3281E4565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A972-80A4-4EEB-BA21-38062EE4E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9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6C47-4B38-46B2-841F-2FB3281E4565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A972-80A4-4EEB-BA21-38062EE4E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0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76C47-4B38-46B2-841F-2FB3281E4565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BA972-80A4-4EEB-BA21-38062EE4E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3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Kurbeko</dc:creator>
  <cp:lastModifiedBy>Anna Kurbeko</cp:lastModifiedBy>
  <cp:revision>1</cp:revision>
  <dcterms:created xsi:type="dcterms:W3CDTF">2021-05-15T11:45:05Z</dcterms:created>
  <dcterms:modified xsi:type="dcterms:W3CDTF">2021-05-15T11:45:41Z</dcterms:modified>
</cp:coreProperties>
</file>