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sldIdLst>
    <p:sldId id="256" r:id="rId2"/>
    <p:sldId id="261" r:id="rId3"/>
    <p:sldId id="257" r:id="rId4"/>
    <p:sldId id="260" r:id="rId5"/>
    <p:sldId id="259" r:id="rId6"/>
    <p:sldId id="263" r:id="rId7"/>
    <p:sldId id="264" r:id="rId8"/>
    <p:sldId id="265" r:id="rId9"/>
    <p:sldId id="266" r:id="rId10"/>
    <p:sldId id="267" r:id="rId11"/>
    <p:sldId id="268" r:id="rId12"/>
  </p:sldIdLst>
  <p:sldSz cx="9144000" cy="5715000" type="screen16x1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9" d="100"/>
          <a:sy n="79" d="100"/>
        </p:scale>
        <p:origin x="-1020" y="-9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31400357225265"/>
          <c:y val="7.1741494534795277E-3"/>
          <c:w val="0.65710118722296729"/>
          <c:h val="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5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8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2788875472806552"/>
                  <c:y val="-0.14589564834676488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>
                        <a:solidFill>
                          <a:schemeClr val="bg1"/>
                        </a:solidFill>
                      </a:rPr>
                      <a:t>68%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3"/>
                <c:pt idx="0">
                  <c:v>критики</c:v>
                </c:pt>
                <c:pt idx="1">
                  <c:v>нейтралы</c:v>
                </c:pt>
                <c:pt idx="2">
                  <c:v>промоутеры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</c:v>
                </c:pt>
                <c:pt idx="1">
                  <c:v>24</c:v>
                </c:pt>
                <c:pt idx="2">
                  <c:v>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9667FF-FA7E-4F2F-8797-E3D9DBD7EE6F}" type="doc">
      <dgm:prSet loTypeId="urn:microsoft.com/office/officeart/2005/8/layout/vList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9C059555-3178-4630-8DCF-080A91474369}">
      <dgm:prSet phldrT="[Текст]" custT="1"/>
      <dgm:spPr/>
      <dgm:t>
        <a:bodyPr/>
        <a:lstStyle/>
        <a:p>
          <a:r>
            <a:rPr lang="ru-RU" sz="2800" dirty="0" smtClean="0"/>
            <a:t>экономичный</a:t>
          </a:r>
          <a:endParaRPr lang="ru-RU" sz="2800" dirty="0"/>
        </a:p>
      </dgm:t>
    </dgm:pt>
    <dgm:pt modelId="{FDA3609A-5D30-4BEC-9C80-B507B0FD1722}" type="parTrans" cxnId="{A0409F31-D2BC-4370-A6E9-52D77B885F7F}">
      <dgm:prSet/>
      <dgm:spPr/>
      <dgm:t>
        <a:bodyPr/>
        <a:lstStyle/>
        <a:p>
          <a:endParaRPr lang="ru-RU"/>
        </a:p>
      </dgm:t>
    </dgm:pt>
    <dgm:pt modelId="{0F0E6114-CD28-417C-BEDC-5A5DDBFFA30B}" type="sibTrans" cxnId="{A0409F31-D2BC-4370-A6E9-52D77B885F7F}">
      <dgm:prSet/>
      <dgm:spPr/>
      <dgm:t>
        <a:bodyPr/>
        <a:lstStyle/>
        <a:p>
          <a:endParaRPr lang="ru-RU"/>
        </a:p>
      </dgm:t>
    </dgm:pt>
    <dgm:pt modelId="{BC661597-1486-42EF-B87A-75D2D7279467}">
      <dgm:prSet phldrT="[Текст]" custT="1"/>
      <dgm:spPr/>
      <dgm:t>
        <a:bodyPr/>
        <a:lstStyle/>
        <a:p>
          <a:r>
            <a:rPr lang="ru-RU" sz="2800" dirty="0" smtClean="0"/>
            <a:t>апатичный</a:t>
          </a:r>
          <a:endParaRPr lang="ru-RU" sz="2800" dirty="0"/>
        </a:p>
      </dgm:t>
    </dgm:pt>
    <dgm:pt modelId="{968FE96F-991C-4543-982C-8944B31E53C7}" type="parTrans" cxnId="{1E8AD2E8-8308-44B6-B896-4CA025CF0FFE}">
      <dgm:prSet/>
      <dgm:spPr/>
      <dgm:t>
        <a:bodyPr/>
        <a:lstStyle/>
        <a:p>
          <a:endParaRPr lang="ru-RU"/>
        </a:p>
      </dgm:t>
    </dgm:pt>
    <dgm:pt modelId="{957AFE84-14D8-44C9-B8C0-D04A7D44CB53}" type="sibTrans" cxnId="{1E8AD2E8-8308-44B6-B896-4CA025CF0FFE}">
      <dgm:prSet/>
      <dgm:spPr/>
      <dgm:t>
        <a:bodyPr/>
        <a:lstStyle/>
        <a:p>
          <a:endParaRPr lang="ru-RU"/>
        </a:p>
      </dgm:t>
    </dgm:pt>
    <dgm:pt modelId="{97444B33-424C-45AD-8108-432C552DB49B}">
      <dgm:prSet phldrT="[Текст]" custT="1"/>
      <dgm:spPr/>
      <dgm:t>
        <a:bodyPr/>
        <a:lstStyle/>
        <a:p>
          <a:r>
            <a:rPr lang="ru-RU" sz="2700" dirty="0" smtClean="0"/>
            <a:t>рациональный</a:t>
          </a:r>
          <a:endParaRPr lang="ru-RU" sz="2700" dirty="0"/>
        </a:p>
      </dgm:t>
    </dgm:pt>
    <dgm:pt modelId="{E93134FF-7809-4B73-9087-23E0E232052A}" type="parTrans" cxnId="{37A19139-6665-4DC1-B294-29FF304F2F80}">
      <dgm:prSet/>
      <dgm:spPr/>
      <dgm:t>
        <a:bodyPr/>
        <a:lstStyle/>
        <a:p>
          <a:endParaRPr lang="ru-RU"/>
        </a:p>
      </dgm:t>
    </dgm:pt>
    <dgm:pt modelId="{4D43E23E-AF67-4771-9774-4BEB1CBC1689}" type="sibTrans" cxnId="{37A19139-6665-4DC1-B294-29FF304F2F80}">
      <dgm:prSet/>
      <dgm:spPr/>
      <dgm:t>
        <a:bodyPr/>
        <a:lstStyle/>
        <a:p>
          <a:endParaRPr lang="ru-RU"/>
        </a:p>
      </dgm:t>
    </dgm:pt>
    <dgm:pt modelId="{121507AD-29E1-44C7-9792-1586DDF06607}">
      <dgm:prSet custT="1"/>
      <dgm:spPr/>
      <dgm:t>
        <a:bodyPr/>
        <a:lstStyle/>
        <a:p>
          <a:r>
            <a:rPr lang="ru-RU" sz="2300" dirty="0" smtClean="0"/>
            <a:t>персонифицированный</a:t>
          </a:r>
          <a:endParaRPr lang="ru-RU" sz="2300" dirty="0"/>
        </a:p>
      </dgm:t>
    </dgm:pt>
    <dgm:pt modelId="{8371CB79-FDFA-4D19-BDCD-A7D871448D87}" type="parTrans" cxnId="{D1503212-313F-4390-8B56-FDB3A15E9053}">
      <dgm:prSet/>
      <dgm:spPr/>
      <dgm:t>
        <a:bodyPr/>
        <a:lstStyle/>
        <a:p>
          <a:endParaRPr lang="ru-RU"/>
        </a:p>
      </dgm:t>
    </dgm:pt>
    <dgm:pt modelId="{E1372658-5BB3-4DE9-AA2A-75F863A96280}" type="sibTrans" cxnId="{D1503212-313F-4390-8B56-FDB3A15E9053}">
      <dgm:prSet/>
      <dgm:spPr/>
      <dgm:t>
        <a:bodyPr/>
        <a:lstStyle/>
        <a:p>
          <a:endParaRPr lang="ru-RU"/>
        </a:p>
      </dgm:t>
    </dgm:pt>
    <dgm:pt modelId="{C0087E40-55FD-4121-95DF-313E2E7D77AC}" type="pres">
      <dgm:prSet presAssocID="{009667FF-FA7E-4F2F-8797-E3D9DBD7EE6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233B8A-2355-440E-9320-646BBA3DC501}" type="pres">
      <dgm:prSet presAssocID="{9C059555-3178-4630-8DCF-080A91474369}" presName="composite" presStyleCnt="0"/>
      <dgm:spPr/>
    </dgm:pt>
    <dgm:pt modelId="{337106EA-DF5D-4A7A-82F9-06B595E099E9}" type="pres">
      <dgm:prSet presAssocID="{9C059555-3178-4630-8DCF-080A91474369}" presName="imgShp" presStyleLbl="fgImgPlace1" presStyleIdx="0" presStyleCnt="4"/>
      <dgm:spPr/>
      <dgm:t>
        <a:bodyPr/>
        <a:lstStyle/>
        <a:p>
          <a:endParaRPr lang="ru-RU"/>
        </a:p>
      </dgm:t>
    </dgm:pt>
    <dgm:pt modelId="{CB2C80D6-ED59-4358-B171-6CDBC853DAAA}" type="pres">
      <dgm:prSet presAssocID="{9C059555-3178-4630-8DCF-080A91474369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C31D2B-C0A1-429C-9524-C720E4029B4E}" type="pres">
      <dgm:prSet presAssocID="{0F0E6114-CD28-417C-BEDC-5A5DDBFFA30B}" presName="spacing" presStyleCnt="0"/>
      <dgm:spPr/>
    </dgm:pt>
    <dgm:pt modelId="{C6462964-C75B-4279-B720-C019B4F3DD4F}" type="pres">
      <dgm:prSet presAssocID="{BC661597-1486-42EF-B87A-75D2D7279467}" presName="composite" presStyleCnt="0"/>
      <dgm:spPr/>
    </dgm:pt>
    <dgm:pt modelId="{87E2D534-1A1B-4311-AC7C-536814847A41}" type="pres">
      <dgm:prSet presAssocID="{BC661597-1486-42EF-B87A-75D2D7279467}" presName="imgShp" presStyleLbl="fgImgPlace1" presStyleIdx="1" presStyleCnt="4"/>
      <dgm:spPr/>
    </dgm:pt>
    <dgm:pt modelId="{8FECD213-5C14-4DED-BDB6-CDB4C9FB9B15}" type="pres">
      <dgm:prSet presAssocID="{BC661597-1486-42EF-B87A-75D2D7279467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CC8AEF-0220-4385-B84D-2C8CD1EAD96A}" type="pres">
      <dgm:prSet presAssocID="{957AFE84-14D8-44C9-B8C0-D04A7D44CB53}" presName="spacing" presStyleCnt="0"/>
      <dgm:spPr/>
    </dgm:pt>
    <dgm:pt modelId="{A7C36799-99D2-4955-BE37-EFA9CEAF8C48}" type="pres">
      <dgm:prSet presAssocID="{97444B33-424C-45AD-8108-432C552DB49B}" presName="composite" presStyleCnt="0"/>
      <dgm:spPr/>
    </dgm:pt>
    <dgm:pt modelId="{2EBE6857-F008-4260-A0BC-8B918CFD5659}" type="pres">
      <dgm:prSet presAssocID="{97444B33-424C-45AD-8108-432C552DB49B}" presName="imgShp" presStyleLbl="fgImgPlace1" presStyleIdx="2" presStyleCnt="4"/>
      <dgm:spPr/>
    </dgm:pt>
    <dgm:pt modelId="{28802253-E34F-4399-BFFB-ABB22D913D9E}" type="pres">
      <dgm:prSet presAssocID="{97444B33-424C-45AD-8108-432C552DB49B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99B7A1-D6B7-4DB2-AC16-8C0B783FFB27}" type="pres">
      <dgm:prSet presAssocID="{4D43E23E-AF67-4771-9774-4BEB1CBC1689}" presName="spacing" presStyleCnt="0"/>
      <dgm:spPr/>
    </dgm:pt>
    <dgm:pt modelId="{0C9F3508-E677-4AC2-8DFF-3FD35F44F37E}" type="pres">
      <dgm:prSet presAssocID="{121507AD-29E1-44C7-9792-1586DDF06607}" presName="composite" presStyleCnt="0"/>
      <dgm:spPr/>
    </dgm:pt>
    <dgm:pt modelId="{AB11653F-4FC0-4124-9EF2-67C2FE8186F6}" type="pres">
      <dgm:prSet presAssocID="{121507AD-29E1-44C7-9792-1586DDF06607}" presName="imgShp" presStyleLbl="fgImgPlace1" presStyleIdx="3" presStyleCnt="4"/>
      <dgm:spPr/>
    </dgm:pt>
    <dgm:pt modelId="{34F1CD0C-50EA-49F3-BA57-950CAFC145BC}" type="pres">
      <dgm:prSet presAssocID="{121507AD-29E1-44C7-9792-1586DDF06607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EC653C-D75C-458D-A1C8-BDBAF34C2494}" type="presOf" srcId="{BC661597-1486-42EF-B87A-75D2D7279467}" destId="{8FECD213-5C14-4DED-BDB6-CDB4C9FB9B15}" srcOrd="0" destOrd="0" presId="urn:microsoft.com/office/officeart/2005/8/layout/vList3"/>
    <dgm:cxn modelId="{37A19139-6665-4DC1-B294-29FF304F2F80}" srcId="{009667FF-FA7E-4F2F-8797-E3D9DBD7EE6F}" destId="{97444B33-424C-45AD-8108-432C552DB49B}" srcOrd="2" destOrd="0" parTransId="{E93134FF-7809-4B73-9087-23E0E232052A}" sibTransId="{4D43E23E-AF67-4771-9774-4BEB1CBC1689}"/>
    <dgm:cxn modelId="{CD880F18-722B-4C30-8AEA-1592C0EEA60A}" type="presOf" srcId="{121507AD-29E1-44C7-9792-1586DDF06607}" destId="{34F1CD0C-50EA-49F3-BA57-950CAFC145BC}" srcOrd="0" destOrd="0" presId="urn:microsoft.com/office/officeart/2005/8/layout/vList3"/>
    <dgm:cxn modelId="{FD97A42F-41C3-4CD8-BC62-B94146919A96}" type="presOf" srcId="{97444B33-424C-45AD-8108-432C552DB49B}" destId="{28802253-E34F-4399-BFFB-ABB22D913D9E}" srcOrd="0" destOrd="0" presId="urn:microsoft.com/office/officeart/2005/8/layout/vList3"/>
    <dgm:cxn modelId="{D1503212-313F-4390-8B56-FDB3A15E9053}" srcId="{009667FF-FA7E-4F2F-8797-E3D9DBD7EE6F}" destId="{121507AD-29E1-44C7-9792-1586DDF06607}" srcOrd="3" destOrd="0" parTransId="{8371CB79-FDFA-4D19-BDCD-A7D871448D87}" sibTransId="{E1372658-5BB3-4DE9-AA2A-75F863A96280}"/>
    <dgm:cxn modelId="{ADDE09C6-D7CE-4F40-A767-9A919F31F604}" type="presOf" srcId="{009667FF-FA7E-4F2F-8797-E3D9DBD7EE6F}" destId="{C0087E40-55FD-4121-95DF-313E2E7D77AC}" srcOrd="0" destOrd="0" presId="urn:microsoft.com/office/officeart/2005/8/layout/vList3"/>
    <dgm:cxn modelId="{0E689621-A896-4280-B1FF-261F0B802BD6}" type="presOf" srcId="{9C059555-3178-4630-8DCF-080A91474369}" destId="{CB2C80D6-ED59-4358-B171-6CDBC853DAAA}" srcOrd="0" destOrd="0" presId="urn:microsoft.com/office/officeart/2005/8/layout/vList3"/>
    <dgm:cxn modelId="{1E8AD2E8-8308-44B6-B896-4CA025CF0FFE}" srcId="{009667FF-FA7E-4F2F-8797-E3D9DBD7EE6F}" destId="{BC661597-1486-42EF-B87A-75D2D7279467}" srcOrd="1" destOrd="0" parTransId="{968FE96F-991C-4543-982C-8944B31E53C7}" sibTransId="{957AFE84-14D8-44C9-B8C0-D04A7D44CB53}"/>
    <dgm:cxn modelId="{A0409F31-D2BC-4370-A6E9-52D77B885F7F}" srcId="{009667FF-FA7E-4F2F-8797-E3D9DBD7EE6F}" destId="{9C059555-3178-4630-8DCF-080A91474369}" srcOrd="0" destOrd="0" parTransId="{FDA3609A-5D30-4BEC-9C80-B507B0FD1722}" sibTransId="{0F0E6114-CD28-417C-BEDC-5A5DDBFFA30B}"/>
    <dgm:cxn modelId="{29B8CFA8-6FCB-466F-B4FA-468265DB961F}" type="presParOf" srcId="{C0087E40-55FD-4121-95DF-313E2E7D77AC}" destId="{B1233B8A-2355-440E-9320-646BBA3DC501}" srcOrd="0" destOrd="0" presId="urn:microsoft.com/office/officeart/2005/8/layout/vList3"/>
    <dgm:cxn modelId="{4AFADFAE-61AB-4139-8A49-2CD479D63816}" type="presParOf" srcId="{B1233B8A-2355-440E-9320-646BBA3DC501}" destId="{337106EA-DF5D-4A7A-82F9-06B595E099E9}" srcOrd="0" destOrd="0" presId="urn:microsoft.com/office/officeart/2005/8/layout/vList3"/>
    <dgm:cxn modelId="{5F666A1A-3659-4BF7-A296-330DBD691C13}" type="presParOf" srcId="{B1233B8A-2355-440E-9320-646BBA3DC501}" destId="{CB2C80D6-ED59-4358-B171-6CDBC853DAAA}" srcOrd="1" destOrd="0" presId="urn:microsoft.com/office/officeart/2005/8/layout/vList3"/>
    <dgm:cxn modelId="{8DFE8BD9-BEAA-4BE2-BA88-482F30BF81D9}" type="presParOf" srcId="{C0087E40-55FD-4121-95DF-313E2E7D77AC}" destId="{B1C31D2B-C0A1-429C-9524-C720E4029B4E}" srcOrd="1" destOrd="0" presId="urn:microsoft.com/office/officeart/2005/8/layout/vList3"/>
    <dgm:cxn modelId="{C322077C-4DE5-4459-A8EE-C80683600853}" type="presParOf" srcId="{C0087E40-55FD-4121-95DF-313E2E7D77AC}" destId="{C6462964-C75B-4279-B720-C019B4F3DD4F}" srcOrd="2" destOrd="0" presId="urn:microsoft.com/office/officeart/2005/8/layout/vList3"/>
    <dgm:cxn modelId="{353B2E02-4E5E-4FA8-88B6-C55C1A3C6A57}" type="presParOf" srcId="{C6462964-C75B-4279-B720-C019B4F3DD4F}" destId="{87E2D534-1A1B-4311-AC7C-536814847A41}" srcOrd="0" destOrd="0" presId="urn:microsoft.com/office/officeart/2005/8/layout/vList3"/>
    <dgm:cxn modelId="{E65EE18D-F835-4C18-A7AC-247BAFF372EA}" type="presParOf" srcId="{C6462964-C75B-4279-B720-C019B4F3DD4F}" destId="{8FECD213-5C14-4DED-BDB6-CDB4C9FB9B15}" srcOrd="1" destOrd="0" presId="urn:microsoft.com/office/officeart/2005/8/layout/vList3"/>
    <dgm:cxn modelId="{41E7DE41-907B-4061-BB7D-8A989EC02185}" type="presParOf" srcId="{C0087E40-55FD-4121-95DF-313E2E7D77AC}" destId="{15CC8AEF-0220-4385-B84D-2C8CD1EAD96A}" srcOrd="3" destOrd="0" presId="urn:microsoft.com/office/officeart/2005/8/layout/vList3"/>
    <dgm:cxn modelId="{FDEA48F2-BCC9-4A4A-912C-6DC5914934F2}" type="presParOf" srcId="{C0087E40-55FD-4121-95DF-313E2E7D77AC}" destId="{A7C36799-99D2-4955-BE37-EFA9CEAF8C48}" srcOrd="4" destOrd="0" presId="urn:microsoft.com/office/officeart/2005/8/layout/vList3"/>
    <dgm:cxn modelId="{C0C4DEFF-CE9F-48E3-B061-C06B1E4DF5F2}" type="presParOf" srcId="{A7C36799-99D2-4955-BE37-EFA9CEAF8C48}" destId="{2EBE6857-F008-4260-A0BC-8B918CFD5659}" srcOrd="0" destOrd="0" presId="urn:microsoft.com/office/officeart/2005/8/layout/vList3"/>
    <dgm:cxn modelId="{4B0A35B8-6383-48CC-8EA3-5F8A4793F575}" type="presParOf" srcId="{A7C36799-99D2-4955-BE37-EFA9CEAF8C48}" destId="{28802253-E34F-4399-BFFB-ABB22D913D9E}" srcOrd="1" destOrd="0" presId="urn:microsoft.com/office/officeart/2005/8/layout/vList3"/>
    <dgm:cxn modelId="{DAB7AEDF-82DE-4985-9555-2FBDFDAD30E1}" type="presParOf" srcId="{C0087E40-55FD-4121-95DF-313E2E7D77AC}" destId="{BA99B7A1-D6B7-4DB2-AC16-8C0B783FFB27}" srcOrd="5" destOrd="0" presId="urn:microsoft.com/office/officeart/2005/8/layout/vList3"/>
    <dgm:cxn modelId="{D9F05926-F3FE-4443-8E4E-37C9C62D94B9}" type="presParOf" srcId="{C0087E40-55FD-4121-95DF-313E2E7D77AC}" destId="{0C9F3508-E677-4AC2-8DFF-3FD35F44F37E}" srcOrd="6" destOrd="0" presId="urn:microsoft.com/office/officeart/2005/8/layout/vList3"/>
    <dgm:cxn modelId="{F7D05F6F-5CC1-41A1-B008-E71CBE85B66B}" type="presParOf" srcId="{0C9F3508-E677-4AC2-8DFF-3FD35F44F37E}" destId="{AB11653F-4FC0-4124-9EF2-67C2FE8186F6}" srcOrd="0" destOrd="0" presId="urn:microsoft.com/office/officeart/2005/8/layout/vList3"/>
    <dgm:cxn modelId="{2BC8C7B6-C531-4027-B1D1-08C378B505AC}" type="presParOf" srcId="{0C9F3508-E677-4AC2-8DFF-3FD35F44F37E}" destId="{34F1CD0C-50EA-49F3-BA57-950CAFC145B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1B3C3E-CD05-4901-AE7D-4AF3EC055074}" type="doc">
      <dgm:prSet loTypeId="urn:microsoft.com/office/officeart/2005/8/layout/chevron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0363651E-CCA8-41F9-B70B-55BC88B4C426}">
      <dgm:prSet phldrT="[Текст]" custT="1"/>
      <dgm:spPr/>
      <dgm:t>
        <a:bodyPr/>
        <a:lstStyle/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r>
            <a:rPr lang="ru-RU" sz="3600" b="1" dirty="0" smtClean="0"/>
            <a:t>1</a:t>
          </a:r>
          <a:endParaRPr lang="ru-RU" sz="3600" b="1" dirty="0"/>
        </a:p>
      </dgm:t>
    </dgm:pt>
    <dgm:pt modelId="{6BF7CAB4-EC91-4004-ADD3-B11166A3A934}" type="parTrans" cxnId="{5382DFD7-E548-42DF-B717-66429CE73522}">
      <dgm:prSet/>
      <dgm:spPr/>
      <dgm:t>
        <a:bodyPr/>
        <a:lstStyle/>
        <a:p>
          <a:endParaRPr lang="ru-RU"/>
        </a:p>
      </dgm:t>
    </dgm:pt>
    <dgm:pt modelId="{01FFD56E-4121-403F-908A-EC1F7CD263EA}" type="sibTrans" cxnId="{5382DFD7-E548-42DF-B717-66429CE73522}">
      <dgm:prSet/>
      <dgm:spPr/>
      <dgm:t>
        <a:bodyPr/>
        <a:lstStyle/>
        <a:p>
          <a:endParaRPr lang="ru-RU"/>
        </a:p>
      </dgm:t>
    </dgm:pt>
    <dgm:pt modelId="{F642BAE1-C2FC-46D2-B29F-E78C410C2F81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25000"/>
                </a:schemeClr>
              </a:solidFill>
            </a:rPr>
            <a:t>Привёл друга – бесплатное занятие тебе и другу.</a:t>
          </a:r>
          <a:endParaRPr lang="ru-RU" dirty="0"/>
        </a:p>
      </dgm:t>
    </dgm:pt>
    <dgm:pt modelId="{880AC9D0-1D6E-4E53-B0C0-91CC246BD0FF}" type="parTrans" cxnId="{C13CC440-40ED-4998-AD23-F04F2C872BC9}">
      <dgm:prSet/>
      <dgm:spPr/>
      <dgm:t>
        <a:bodyPr/>
        <a:lstStyle/>
        <a:p>
          <a:endParaRPr lang="ru-RU"/>
        </a:p>
      </dgm:t>
    </dgm:pt>
    <dgm:pt modelId="{9204C094-7E0C-4418-BD93-CAC4000A7DB8}" type="sibTrans" cxnId="{C13CC440-40ED-4998-AD23-F04F2C872BC9}">
      <dgm:prSet/>
      <dgm:spPr/>
      <dgm:t>
        <a:bodyPr/>
        <a:lstStyle/>
        <a:p>
          <a:endParaRPr lang="ru-RU"/>
        </a:p>
      </dgm:t>
    </dgm:pt>
    <dgm:pt modelId="{FF17B497-E1A4-4459-811A-01E2BA2A49FD}">
      <dgm:prSet phldrT="[Текст]" custT="1"/>
      <dgm:spPr/>
      <dgm:t>
        <a:bodyPr/>
        <a:lstStyle/>
        <a:p>
          <a:endParaRPr lang="ru-RU" sz="200" b="1" dirty="0" smtClean="0">
            <a:solidFill>
              <a:schemeClr val="tx1"/>
            </a:solidFill>
          </a:endParaRPr>
        </a:p>
        <a:p>
          <a:endParaRPr lang="ru-RU" sz="200" b="1" dirty="0" smtClean="0">
            <a:solidFill>
              <a:schemeClr val="tx1"/>
            </a:solidFill>
          </a:endParaRPr>
        </a:p>
        <a:p>
          <a:endParaRPr lang="ru-RU" sz="200" b="1" dirty="0" smtClean="0">
            <a:solidFill>
              <a:schemeClr val="tx1"/>
            </a:solidFill>
          </a:endParaRPr>
        </a:p>
        <a:p>
          <a:endParaRPr lang="ru-RU" sz="200" b="1" dirty="0" smtClean="0">
            <a:solidFill>
              <a:schemeClr val="tx1"/>
            </a:solidFill>
          </a:endParaRPr>
        </a:p>
        <a:p>
          <a:endParaRPr lang="ru-RU" sz="200" b="1" dirty="0" smtClean="0">
            <a:solidFill>
              <a:schemeClr val="tx1"/>
            </a:solidFill>
          </a:endParaRPr>
        </a:p>
        <a:p>
          <a:endParaRPr lang="ru-RU" sz="200" b="1" dirty="0" smtClean="0">
            <a:solidFill>
              <a:schemeClr val="tx1"/>
            </a:solidFill>
          </a:endParaRPr>
        </a:p>
        <a:p>
          <a:endParaRPr lang="ru-RU" sz="200" b="1" dirty="0" smtClean="0">
            <a:solidFill>
              <a:schemeClr val="tx1"/>
            </a:solidFill>
          </a:endParaRPr>
        </a:p>
        <a:p>
          <a:r>
            <a:rPr lang="ru-RU" sz="3600" b="1" dirty="0" smtClean="0">
              <a:solidFill>
                <a:schemeClr val="tx1"/>
              </a:solidFill>
            </a:rPr>
            <a:t>2</a:t>
          </a:r>
          <a:endParaRPr lang="ru-RU" sz="3600" b="1" dirty="0">
            <a:solidFill>
              <a:schemeClr val="tx1"/>
            </a:solidFill>
          </a:endParaRPr>
        </a:p>
      </dgm:t>
    </dgm:pt>
    <dgm:pt modelId="{B7619141-1408-4B01-B78F-0A790C9119F0}" type="parTrans" cxnId="{EACFD01C-21B2-4DD8-B732-33123872FCD6}">
      <dgm:prSet/>
      <dgm:spPr/>
      <dgm:t>
        <a:bodyPr/>
        <a:lstStyle/>
        <a:p>
          <a:endParaRPr lang="ru-RU"/>
        </a:p>
      </dgm:t>
    </dgm:pt>
    <dgm:pt modelId="{6CD8888D-C510-47E4-B4B9-7EE413B87A36}" type="sibTrans" cxnId="{EACFD01C-21B2-4DD8-B732-33123872FCD6}">
      <dgm:prSet/>
      <dgm:spPr/>
      <dgm:t>
        <a:bodyPr/>
        <a:lstStyle/>
        <a:p>
          <a:endParaRPr lang="ru-RU"/>
        </a:p>
      </dgm:t>
    </dgm:pt>
    <dgm:pt modelId="{7485EF61-9DD0-4189-888F-8A67DDD27609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25000"/>
                </a:schemeClr>
              </a:solidFill>
            </a:rPr>
            <a:t>Если друг купил абонемент – БУМ! 2 бесплатных занятия и </a:t>
          </a:r>
          <a:r>
            <a:rPr lang="ru-RU" dirty="0" smtClean="0">
              <a:solidFill>
                <a:schemeClr val="bg2">
                  <a:lumMod val="25000"/>
                </a:schemeClr>
              </a:solidFill>
            </a:rPr>
            <a:t>тебе, </a:t>
          </a:r>
          <a:r>
            <a:rPr lang="ru-RU" dirty="0" smtClean="0">
              <a:solidFill>
                <a:schemeClr val="bg2">
                  <a:lumMod val="25000"/>
                </a:schemeClr>
              </a:solidFill>
            </a:rPr>
            <a:t>и другу.</a:t>
          </a:r>
          <a:endParaRPr lang="ru-RU" dirty="0"/>
        </a:p>
      </dgm:t>
    </dgm:pt>
    <dgm:pt modelId="{FBD38868-0608-4414-878A-E5AF9D4B3FD8}" type="parTrans" cxnId="{E450C2B2-9EB6-469F-BD41-CD6A3EAADB9F}">
      <dgm:prSet/>
      <dgm:spPr/>
      <dgm:t>
        <a:bodyPr/>
        <a:lstStyle/>
        <a:p>
          <a:endParaRPr lang="ru-RU"/>
        </a:p>
      </dgm:t>
    </dgm:pt>
    <dgm:pt modelId="{AEBD2F4D-35D4-400E-9FF7-2A8BC79537BE}" type="sibTrans" cxnId="{E450C2B2-9EB6-469F-BD41-CD6A3EAADB9F}">
      <dgm:prSet/>
      <dgm:spPr/>
      <dgm:t>
        <a:bodyPr/>
        <a:lstStyle/>
        <a:p>
          <a:endParaRPr lang="ru-RU"/>
        </a:p>
      </dgm:t>
    </dgm:pt>
    <dgm:pt modelId="{18F156E0-F679-43E7-86E1-A0D8EC43938A}">
      <dgm:prSet phldrT="[Текст]" custT="1"/>
      <dgm:spPr/>
      <dgm:t>
        <a:bodyPr/>
        <a:lstStyle/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r>
            <a:rPr lang="ru-RU" sz="3600" b="1" dirty="0" smtClean="0"/>
            <a:t>3</a:t>
          </a:r>
          <a:endParaRPr lang="ru-RU" sz="3600" b="1" dirty="0"/>
        </a:p>
      </dgm:t>
    </dgm:pt>
    <dgm:pt modelId="{882BDD43-C303-49F8-8C8F-F1D59A597448}" type="parTrans" cxnId="{518D7DA3-D027-4CE9-8ABC-BD6D217B2C64}">
      <dgm:prSet/>
      <dgm:spPr/>
      <dgm:t>
        <a:bodyPr/>
        <a:lstStyle/>
        <a:p>
          <a:endParaRPr lang="ru-RU"/>
        </a:p>
      </dgm:t>
    </dgm:pt>
    <dgm:pt modelId="{AB7DEE08-B20A-4EE9-ABBA-286688AAD4AF}" type="sibTrans" cxnId="{518D7DA3-D027-4CE9-8ABC-BD6D217B2C64}">
      <dgm:prSet/>
      <dgm:spPr/>
      <dgm:t>
        <a:bodyPr/>
        <a:lstStyle/>
        <a:p>
          <a:endParaRPr lang="ru-RU"/>
        </a:p>
      </dgm:t>
    </dgm:pt>
    <dgm:pt modelId="{3492AB0D-51B1-47BD-9D28-BA9C879B47C0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25000"/>
                </a:schemeClr>
              </a:solidFill>
            </a:rPr>
            <a:t>Скидки студентам и многодетным семьям.</a:t>
          </a:r>
          <a:endParaRPr lang="ru-RU" dirty="0"/>
        </a:p>
      </dgm:t>
    </dgm:pt>
    <dgm:pt modelId="{CC437948-6494-4D99-8465-4C7608684195}" type="parTrans" cxnId="{C0E25B40-2270-4FE6-BA55-9BCA8981438E}">
      <dgm:prSet/>
      <dgm:spPr/>
      <dgm:t>
        <a:bodyPr/>
        <a:lstStyle/>
        <a:p>
          <a:endParaRPr lang="ru-RU"/>
        </a:p>
      </dgm:t>
    </dgm:pt>
    <dgm:pt modelId="{7AAFC6B2-7C53-4ED7-8F5B-253F7E8018D1}" type="sibTrans" cxnId="{C0E25B40-2270-4FE6-BA55-9BCA8981438E}">
      <dgm:prSet/>
      <dgm:spPr/>
      <dgm:t>
        <a:bodyPr/>
        <a:lstStyle/>
        <a:p>
          <a:endParaRPr lang="ru-RU"/>
        </a:p>
      </dgm:t>
    </dgm:pt>
    <dgm:pt modelId="{1534BD4F-E112-4057-9D3E-4F5FDA5158ED}">
      <dgm:prSet phldrT="[Текст]" custT="1"/>
      <dgm:spPr/>
      <dgm:t>
        <a:bodyPr/>
        <a:lstStyle/>
        <a:p>
          <a:endParaRPr lang="ru-RU" sz="500" b="1" dirty="0" smtClean="0"/>
        </a:p>
        <a:p>
          <a:endParaRPr lang="ru-RU" sz="500" b="1" dirty="0" smtClean="0"/>
        </a:p>
        <a:p>
          <a:r>
            <a:rPr lang="ru-RU" sz="3600" b="1" dirty="0" smtClean="0"/>
            <a:t>4</a:t>
          </a:r>
          <a:endParaRPr lang="ru-RU" sz="3600" b="1" dirty="0"/>
        </a:p>
      </dgm:t>
    </dgm:pt>
    <dgm:pt modelId="{872CBB80-613A-49B6-A4B0-AB788DBAC6C9}" type="parTrans" cxnId="{D501A974-A970-456C-90E0-EDBFB833D94D}">
      <dgm:prSet/>
      <dgm:spPr/>
      <dgm:t>
        <a:bodyPr/>
        <a:lstStyle/>
        <a:p>
          <a:endParaRPr lang="ru-RU"/>
        </a:p>
      </dgm:t>
    </dgm:pt>
    <dgm:pt modelId="{9A8E2B4F-7D16-446B-8E56-0A012782A8EE}" type="sibTrans" cxnId="{D501A974-A970-456C-90E0-EDBFB833D94D}">
      <dgm:prSet/>
      <dgm:spPr/>
      <dgm:t>
        <a:bodyPr/>
        <a:lstStyle/>
        <a:p>
          <a:endParaRPr lang="ru-RU"/>
        </a:p>
      </dgm:t>
    </dgm:pt>
    <dgm:pt modelId="{7A1E2995-D919-4F24-A9D2-EABEF50BB074}" type="pres">
      <dgm:prSet presAssocID="{FD1B3C3E-CD05-4901-AE7D-4AF3EC0550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511938-D8C9-4CE7-9265-02A40097B3FA}" type="pres">
      <dgm:prSet presAssocID="{0363651E-CCA8-41F9-B70B-55BC88B4C426}" presName="composite" presStyleCnt="0"/>
      <dgm:spPr/>
    </dgm:pt>
    <dgm:pt modelId="{DEB23441-9462-40DB-A7DC-D711275619F1}" type="pres">
      <dgm:prSet presAssocID="{0363651E-CCA8-41F9-B70B-55BC88B4C426}" presName="parentText" presStyleLbl="alignNode1" presStyleIdx="0" presStyleCnt="4" custLinFactNeighborX="0" custLinFactNeighborY="-3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72FB3-A139-42FF-B731-732876F53B5D}" type="pres">
      <dgm:prSet presAssocID="{0363651E-CCA8-41F9-B70B-55BC88B4C426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04F3DB-F127-4997-A215-44C6A6F64CB7}" type="pres">
      <dgm:prSet presAssocID="{01FFD56E-4121-403F-908A-EC1F7CD263EA}" presName="sp" presStyleCnt="0"/>
      <dgm:spPr/>
    </dgm:pt>
    <dgm:pt modelId="{F8DF9454-1F96-440A-8A86-6AC7D5BFBCD5}" type="pres">
      <dgm:prSet presAssocID="{FF17B497-E1A4-4459-811A-01E2BA2A49FD}" presName="composite" presStyleCnt="0"/>
      <dgm:spPr/>
    </dgm:pt>
    <dgm:pt modelId="{B640C692-F3DC-456B-8FE1-725ED0CC8015}" type="pres">
      <dgm:prSet presAssocID="{FF17B497-E1A4-4459-811A-01E2BA2A49FD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3C55D0-E33E-467B-AC56-45989F93577D}" type="pres">
      <dgm:prSet presAssocID="{FF17B497-E1A4-4459-811A-01E2BA2A49FD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12061-E7A2-4407-9145-21F39E4EA6D5}" type="pres">
      <dgm:prSet presAssocID="{6CD8888D-C510-47E4-B4B9-7EE413B87A36}" presName="sp" presStyleCnt="0"/>
      <dgm:spPr/>
    </dgm:pt>
    <dgm:pt modelId="{61C79C06-76F5-421B-B9D1-9AD4365B0BED}" type="pres">
      <dgm:prSet presAssocID="{18F156E0-F679-43E7-86E1-A0D8EC43938A}" presName="composite" presStyleCnt="0"/>
      <dgm:spPr/>
    </dgm:pt>
    <dgm:pt modelId="{E1485B5B-5CB7-4441-8C5A-5BF916A4B7AA}" type="pres">
      <dgm:prSet presAssocID="{18F156E0-F679-43E7-86E1-A0D8EC43938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DC3E7D-53A9-415C-A75C-8A1C6C0EA777}" type="pres">
      <dgm:prSet presAssocID="{18F156E0-F679-43E7-86E1-A0D8EC43938A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ED0270-1144-4DD8-8009-AAE334EC8DE4}" type="pres">
      <dgm:prSet presAssocID="{AB7DEE08-B20A-4EE9-ABBA-286688AAD4AF}" presName="sp" presStyleCnt="0"/>
      <dgm:spPr/>
    </dgm:pt>
    <dgm:pt modelId="{17EB2139-D400-4416-9B13-F0802F836EAA}" type="pres">
      <dgm:prSet presAssocID="{1534BD4F-E112-4057-9D3E-4F5FDA5158ED}" presName="composite" presStyleCnt="0"/>
      <dgm:spPr/>
    </dgm:pt>
    <dgm:pt modelId="{FAA331C2-7F2D-452C-804C-F34C3A088978}" type="pres">
      <dgm:prSet presAssocID="{1534BD4F-E112-4057-9D3E-4F5FDA5158ED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B78706-42F6-407D-A3E6-D4AF71D3ED53}" type="pres">
      <dgm:prSet presAssocID="{1534BD4F-E112-4057-9D3E-4F5FDA5158ED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D72C70B1-611D-46B9-BEBE-F942A352776D}" type="presOf" srcId="{3492AB0D-51B1-47BD-9D28-BA9C879B47C0}" destId="{14DC3E7D-53A9-415C-A75C-8A1C6C0EA777}" srcOrd="0" destOrd="0" presId="urn:microsoft.com/office/officeart/2005/8/layout/chevron2"/>
    <dgm:cxn modelId="{518D7DA3-D027-4CE9-8ABC-BD6D217B2C64}" srcId="{FD1B3C3E-CD05-4901-AE7D-4AF3EC055074}" destId="{18F156E0-F679-43E7-86E1-A0D8EC43938A}" srcOrd="2" destOrd="0" parTransId="{882BDD43-C303-49F8-8C8F-F1D59A597448}" sibTransId="{AB7DEE08-B20A-4EE9-ABBA-286688AAD4AF}"/>
    <dgm:cxn modelId="{C13CC440-40ED-4998-AD23-F04F2C872BC9}" srcId="{0363651E-CCA8-41F9-B70B-55BC88B4C426}" destId="{F642BAE1-C2FC-46D2-B29F-E78C410C2F81}" srcOrd="0" destOrd="0" parTransId="{880AC9D0-1D6E-4E53-B0C0-91CC246BD0FF}" sibTransId="{9204C094-7E0C-4418-BD93-CAC4000A7DB8}"/>
    <dgm:cxn modelId="{E450C2B2-9EB6-469F-BD41-CD6A3EAADB9F}" srcId="{FF17B497-E1A4-4459-811A-01E2BA2A49FD}" destId="{7485EF61-9DD0-4189-888F-8A67DDD27609}" srcOrd="0" destOrd="0" parTransId="{FBD38868-0608-4414-878A-E5AF9D4B3FD8}" sibTransId="{AEBD2F4D-35D4-400E-9FF7-2A8BC79537BE}"/>
    <dgm:cxn modelId="{931C78EE-5C8B-46B6-8ACD-363538880313}" type="presOf" srcId="{7485EF61-9DD0-4189-888F-8A67DDD27609}" destId="{BE3C55D0-E33E-467B-AC56-45989F93577D}" srcOrd="0" destOrd="0" presId="urn:microsoft.com/office/officeart/2005/8/layout/chevron2"/>
    <dgm:cxn modelId="{68953303-D43E-44E3-9B5A-1AA1A537302D}" type="presOf" srcId="{FD1B3C3E-CD05-4901-AE7D-4AF3EC055074}" destId="{7A1E2995-D919-4F24-A9D2-EABEF50BB074}" srcOrd="0" destOrd="0" presId="urn:microsoft.com/office/officeart/2005/8/layout/chevron2"/>
    <dgm:cxn modelId="{4D092F28-D070-4436-AD93-F275D4D90130}" type="presOf" srcId="{0363651E-CCA8-41F9-B70B-55BC88B4C426}" destId="{DEB23441-9462-40DB-A7DC-D711275619F1}" srcOrd="0" destOrd="0" presId="urn:microsoft.com/office/officeart/2005/8/layout/chevron2"/>
    <dgm:cxn modelId="{5382DFD7-E548-42DF-B717-66429CE73522}" srcId="{FD1B3C3E-CD05-4901-AE7D-4AF3EC055074}" destId="{0363651E-CCA8-41F9-B70B-55BC88B4C426}" srcOrd="0" destOrd="0" parTransId="{6BF7CAB4-EC91-4004-ADD3-B11166A3A934}" sibTransId="{01FFD56E-4121-403F-908A-EC1F7CD263EA}"/>
    <dgm:cxn modelId="{D501A974-A970-456C-90E0-EDBFB833D94D}" srcId="{FD1B3C3E-CD05-4901-AE7D-4AF3EC055074}" destId="{1534BD4F-E112-4057-9D3E-4F5FDA5158ED}" srcOrd="3" destOrd="0" parTransId="{872CBB80-613A-49B6-A4B0-AB788DBAC6C9}" sibTransId="{9A8E2B4F-7D16-446B-8E56-0A012782A8EE}"/>
    <dgm:cxn modelId="{5F094FD2-F95A-44DC-8806-2FE2317CA9EA}" type="presOf" srcId="{18F156E0-F679-43E7-86E1-A0D8EC43938A}" destId="{E1485B5B-5CB7-4441-8C5A-5BF916A4B7AA}" srcOrd="0" destOrd="0" presId="urn:microsoft.com/office/officeart/2005/8/layout/chevron2"/>
    <dgm:cxn modelId="{045BB07B-D956-4CA6-A4EB-B160F9405967}" type="presOf" srcId="{F642BAE1-C2FC-46D2-B29F-E78C410C2F81}" destId="{3AB72FB3-A139-42FF-B731-732876F53B5D}" srcOrd="0" destOrd="0" presId="urn:microsoft.com/office/officeart/2005/8/layout/chevron2"/>
    <dgm:cxn modelId="{C0E25B40-2270-4FE6-BA55-9BCA8981438E}" srcId="{18F156E0-F679-43E7-86E1-A0D8EC43938A}" destId="{3492AB0D-51B1-47BD-9D28-BA9C879B47C0}" srcOrd="0" destOrd="0" parTransId="{CC437948-6494-4D99-8465-4C7608684195}" sibTransId="{7AAFC6B2-7C53-4ED7-8F5B-253F7E8018D1}"/>
    <dgm:cxn modelId="{EACFD01C-21B2-4DD8-B732-33123872FCD6}" srcId="{FD1B3C3E-CD05-4901-AE7D-4AF3EC055074}" destId="{FF17B497-E1A4-4459-811A-01E2BA2A49FD}" srcOrd="1" destOrd="0" parTransId="{B7619141-1408-4B01-B78F-0A790C9119F0}" sibTransId="{6CD8888D-C510-47E4-B4B9-7EE413B87A36}"/>
    <dgm:cxn modelId="{CA7A2C04-3F75-41DE-9F5A-7CEA862D7338}" type="presOf" srcId="{FF17B497-E1A4-4459-811A-01E2BA2A49FD}" destId="{B640C692-F3DC-456B-8FE1-725ED0CC8015}" srcOrd="0" destOrd="0" presId="urn:microsoft.com/office/officeart/2005/8/layout/chevron2"/>
    <dgm:cxn modelId="{48280FE5-E4A0-42E6-BA0B-9C2423EF2DAD}" type="presOf" srcId="{1534BD4F-E112-4057-9D3E-4F5FDA5158ED}" destId="{FAA331C2-7F2D-452C-804C-F34C3A088978}" srcOrd="0" destOrd="0" presId="urn:microsoft.com/office/officeart/2005/8/layout/chevron2"/>
    <dgm:cxn modelId="{9404EC53-72DB-42EA-8530-F3E440DEE812}" type="presParOf" srcId="{7A1E2995-D919-4F24-A9D2-EABEF50BB074}" destId="{D8511938-D8C9-4CE7-9265-02A40097B3FA}" srcOrd="0" destOrd="0" presId="urn:microsoft.com/office/officeart/2005/8/layout/chevron2"/>
    <dgm:cxn modelId="{88251C36-3FFC-42C2-9868-F349C03535BC}" type="presParOf" srcId="{D8511938-D8C9-4CE7-9265-02A40097B3FA}" destId="{DEB23441-9462-40DB-A7DC-D711275619F1}" srcOrd="0" destOrd="0" presId="urn:microsoft.com/office/officeart/2005/8/layout/chevron2"/>
    <dgm:cxn modelId="{666570BF-C447-47D9-89DA-A1CB1D05E773}" type="presParOf" srcId="{D8511938-D8C9-4CE7-9265-02A40097B3FA}" destId="{3AB72FB3-A139-42FF-B731-732876F53B5D}" srcOrd="1" destOrd="0" presId="urn:microsoft.com/office/officeart/2005/8/layout/chevron2"/>
    <dgm:cxn modelId="{DD5AF83E-034F-4AC2-A9A2-4F220F26348B}" type="presParOf" srcId="{7A1E2995-D919-4F24-A9D2-EABEF50BB074}" destId="{0004F3DB-F127-4997-A215-44C6A6F64CB7}" srcOrd="1" destOrd="0" presId="urn:microsoft.com/office/officeart/2005/8/layout/chevron2"/>
    <dgm:cxn modelId="{A60E340A-54E6-4ADD-A0D7-29CC10AF1D92}" type="presParOf" srcId="{7A1E2995-D919-4F24-A9D2-EABEF50BB074}" destId="{F8DF9454-1F96-440A-8A86-6AC7D5BFBCD5}" srcOrd="2" destOrd="0" presId="urn:microsoft.com/office/officeart/2005/8/layout/chevron2"/>
    <dgm:cxn modelId="{B98BCD71-7060-49B6-8A54-95A02339D07E}" type="presParOf" srcId="{F8DF9454-1F96-440A-8A86-6AC7D5BFBCD5}" destId="{B640C692-F3DC-456B-8FE1-725ED0CC8015}" srcOrd="0" destOrd="0" presId="urn:microsoft.com/office/officeart/2005/8/layout/chevron2"/>
    <dgm:cxn modelId="{401FC2A2-C0B9-402D-99FE-E9BCE7660C45}" type="presParOf" srcId="{F8DF9454-1F96-440A-8A86-6AC7D5BFBCD5}" destId="{BE3C55D0-E33E-467B-AC56-45989F93577D}" srcOrd="1" destOrd="0" presId="urn:microsoft.com/office/officeart/2005/8/layout/chevron2"/>
    <dgm:cxn modelId="{D932EB96-E52C-4E29-8A5E-F72054966796}" type="presParOf" srcId="{7A1E2995-D919-4F24-A9D2-EABEF50BB074}" destId="{D9612061-E7A2-4407-9145-21F39E4EA6D5}" srcOrd="3" destOrd="0" presId="urn:microsoft.com/office/officeart/2005/8/layout/chevron2"/>
    <dgm:cxn modelId="{BEC546EE-26F3-45AF-95EC-DDDDC1C69CEB}" type="presParOf" srcId="{7A1E2995-D919-4F24-A9D2-EABEF50BB074}" destId="{61C79C06-76F5-421B-B9D1-9AD4365B0BED}" srcOrd="4" destOrd="0" presId="urn:microsoft.com/office/officeart/2005/8/layout/chevron2"/>
    <dgm:cxn modelId="{E4D0B25C-59EF-4F39-AEA4-A86E7916C08F}" type="presParOf" srcId="{61C79C06-76F5-421B-B9D1-9AD4365B0BED}" destId="{E1485B5B-5CB7-4441-8C5A-5BF916A4B7AA}" srcOrd="0" destOrd="0" presId="urn:microsoft.com/office/officeart/2005/8/layout/chevron2"/>
    <dgm:cxn modelId="{D39F9782-6644-4E29-A5D8-4718FCE0FA57}" type="presParOf" srcId="{61C79C06-76F5-421B-B9D1-9AD4365B0BED}" destId="{14DC3E7D-53A9-415C-A75C-8A1C6C0EA777}" srcOrd="1" destOrd="0" presId="urn:microsoft.com/office/officeart/2005/8/layout/chevron2"/>
    <dgm:cxn modelId="{3319EFAC-2B91-4DA1-8631-431BD77D7BF0}" type="presParOf" srcId="{7A1E2995-D919-4F24-A9D2-EABEF50BB074}" destId="{DFED0270-1144-4DD8-8009-AAE334EC8DE4}" srcOrd="5" destOrd="0" presId="urn:microsoft.com/office/officeart/2005/8/layout/chevron2"/>
    <dgm:cxn modelId="{CA1313F7-08C8-4327-AB87-F6ABC498EF7A}" type="presParOf" srcId="{7A1E2995-D919-4F24-A9D2-EABEF50BB074}" destId="{17EB2139-D400-4416-9B13-F0802F836EAA}" srcOrd="6" destOrd="0" presId="urn:microsoft.com/office/officeart/2005/8/layout/chevron2"/>
    <dgm:cxn modelId="{3CB7295E-8627-41C2-9EA7-B4C401D6A302}" type="presParOf" srcId="{17EB2139-D400-4416-9B13-F0802F836EAA}" destId="{FAA331C2-7F2D-452C-804C-F34C3A088978}" srcOrd="0" destOrd="0" presId="urn:microsoft.com/office/officeart/2005/8/layout/chevron2"/>
    <dgm:cxn modelId="{2185AAF5-4CBD-4FD0-9951-29DE65C4C4F3}" type="presParOf" srcId="{17EB2139-D400-4416-9B13-F0802F836EAA}" destId="{86B78706-42F6-407D-A3E6-D4AF71D3ED5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1B3C3E-CD05-4901-AE7D-4AF3EC055074}" type="doc">
      <dgm:prSet loTypeId="urn:microsoft.com/office/officeart/2005/8/layout/chevron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363651E-CCA8-41F9-B70B-55BC88B4C426}">
      <dgm:prSet phldrT="[Текст]" custT="1"/>
      <dgm:spPr/>
      <dgm:t>
        <a:bodyPr/>
        <a:lstStyle/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r>
            <a:rPr lang="ru-RU" sz="3600" b="1" dirty="0" smtClean="0"/>
            <a:t>1</a:t>
          </a:r>
          <a:endParaRPr lang="ru-RU" sz="3600" b="1" dirty="0"/>
        </a:p>
      </dgm:t>
    </dgm:pt>
    <dgm:pt modelId="{6BF7CAB4-EC91-4004-ADD3-B11166A3A934}" type="parTrans" cxnId="{5382DFD7-E548-42DF-B717-66429CE73522}">
      <dgm:prSet/>
      <dgm:spPr/>
      <dgm:t>
        <a:bodyPr/>
        <a:lstStyle/>
        <a:p>
          <a:endParaRPr lang="ru-RU"/>
        </a:p>
      </dgm:t>
    </dgm:pt>
    <dgm:pt modelId="{01FFD56E-4121-403F-908A-EC1F7CD263EA}" type="sibTrans" cxnId="{5382DFD7-E548-42DF-B717-66429CE73522}">
      <dgm:prSet/>
      <dgm:spPr/>
      <dgm:t>
        <a:bodyPr/>
        <a:lstStyle/>
        <a:p>
          <a:endParaRPr lang="ru-RU"/>
        </a:p>
      </dgm:t>
    </dgm:pt>
    <dgm:pt modelId="{F642BAE1-C2FC-46D2-B29F-E78C410C2F81}">
      <dgm:prSet phldrT="[Текст]"/>
      <dgm:spPr/>
      <dgm:t>
        <a:bodyPr/>
        <a:lstStyle/>
        <a:p>
          <a:r>
            <a:rPr lang="ru-RU" dirty="0" smtClean="0"/>
            <a:t>Скидка членам одной семьи.</a:t>
          </a:r>
          <a:endParaRPr lang="ru-RU" dirty="0"/>
        </a:p>
      </dgm:t>
    </dgm:pt>
    <dgm:pt modelId="{880AC9D0-1D6E-4E53-B0C0-91CC246BD0FF}" type="parTrans" cxnId="{C13CC440-40ED-4998-AD23-F04F2C872BC9}">
      <dgm:prSet/>
      <dgm:spPr/>
      <dgm:t>
        <a:bodyPr/>
        <a:lstStyle/>
        <a:p>
          <a:endParaRPr lang="ru-RU"/>
        </a:p>
      </dgm:t>
    </dgm:pt>
    <dgm:pt modelId="{9204C094-7E0C-4418-BD93-CAC4000A7DB8}" type="sibTrans" cxnId="{C13CC440-40ED-4998-AD23-F04F2C872BC9}">
      <dgm:prSet/>
      <dgm:spPr/>
      <dgm:t>
        <a:bodyPr/>
        <a:lstStyle/>
        <a:p>
          <a:endParaRPr lang="ru-RU"/>
        </a:p>
      </dgm:t>
    </dgm:pt>
    <dgm:pt modelId="{FF17B497-E1A4-4459-811A-01E2BA2A49FD}">
      <dgm:prSet phldrT="[Текст]" custT="1"/>
      <dgm:spPr/>
      <dgm:t>
        <a:bodyPr/>
        <a:lstStyle/>
        <a:p>
          <a:endParaRPr lang="ru-RU" sz="200" b="1" smtClean="0"/>
        </a:p>
        <a:p>
          <a:endParaRPr lang="ru-RU" sz="200" b="1" smtClean="0"/>
        </a:p>
        <a:p>
          <a:endParaRPr lang="ru-RU" sz="200" b="1" smtClean="0"/>
        </a:p>
        <a:p>
          <a:endParaRPr lang="ru-RU" sz="200" b="1" smtClean="0"/>
        </a:p>
        <a:p>
          <a:endParaRPr lang="ru-RU" sz="200" b="1" smtClean="0"/>
        </a:p>
        <a:p>
          <a:endParaRPr lang="ru-RU" sz="200" b="1" smtClean="0"/>
        </a:p>
        <a:p>
          <a:endParaRPr lang="ru-RU" sz="200" b="1" smtClean="0"/>
        </a:p>
        <a:p>
          <a:r>
            <a:rPr lang="ru-RU" sz="3600" b="1" smtClean="0"/>
            <a:t>2</a:t>
          </a:r>
          <a:endParaRPr lang="ru-RU" sz="3600" b="1" dirty="0"/>
        </a:p>
      </dgm:t>
    </dgm:pt>
    <dgm:pt modelId="{B7619141-1408-4B01-B78F-0A790C9119F0}" type="parTrans" cxnId="{EACFD01C-21B2-4DD8-B732-33123872FCD6}">
      <dgm:prSet/>
      <dgm:spPr/>
      <dgm:t>
        <a:bodyPr/>
        <a:lstStyle/>
        <a:p>
          <a:endParaRPr lang="ru-RU"/>
        </a:p>
      </dgm:t>
    </dgm:pt>
    <dgm:pt modelId="{6CD8888D-C510-47E4-B4B9-7EE413B87A36}" type="sibTrans" cxnId="{EACFD01C-21B2-4DD8-B732-33123872FCD6}">
      <dgm:prSet/>
      <dgm:spPr/>
      <dgm:t>
        <a:bodyPr/>
        <a:lstStyle/>
        <a:p>
          <a:endParaRPr lang="ru-RU"/>
        </a:p>
      </dgm:t>
    </dgm:pt>
    <dgm:pt modelId="{7485EF61-9DD0-4189-888F-8A67DDD27609}">
      <dgm:prSet phldrT="[Текст]"/>
      <dgm:spPr/>
      <dgm:t>
        <a:bodyPr/>
        <a:lstStyle/>
        <a:p>
          <a:r>
            <a:rPr lang="ru-RU" dirty="0" smtClean="0"/>
            <a:t>Скидка при оплате сразу за несколько месяцев.</a:t>
          </a:r>
          <a:endParaRPr lang="ru-RU" dirty="0"/>
        </a:p>
      </dgm:t>
    </dgm:pt>
    <dgm:pt modelId="{FBD38868-0608-4414-878A-E5AF9D4B3FD8}" type="parTrans" cxnId="{E450C2B2-9EB6-469F-BD41-CD6A3EAADB9F}">
      <dgm:prSet/>
      <dgm:spPr/>
      <dgm:t>
        <a:bodyPr/>
        <a:lstStyle/>
        <a:p>
          <a:endParaRPr lang="ru-RU"/>
        </a:p>
      </dgm:t>
    </dgm:pt>
    <dgm:pt modelId="{AEBD2F4D-35D4-400E-9FF7-2A8BC79537BE}" type="sibTrans" cxnId="{E450C2B2-9EB6-469F-BD41-CD6A3EAADB9F}">
      <dgm:prSet/>
      <dgm:spPr/>
      <dgm:t>
        <a:bodyPr/>
        <a:lstStyle/>
        <a:p>
          <a:endParaRPr lang="ru-RU"/>
        </a:p>
      </dgm:t>
    </dgm:pt>
    <dgm:pt modelId="{18F156E0-F679-43E7-86E1-A0D8EC43938A}">
      <dgm:prSet phldrT="[Текст]" custT="1"/>
      <dgm:spPr/>
      <dgm:t>
        <a:bodyPr/>
        <a:lstStyle/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r>
            <a:rPr lang="ru-RU" sz="3600" b="1" dirty="0" smtClean="0"/>
            <a:t>3</a:t>
          </a:r>
          <a:endParaRPr lang="ru-RU" sz="3600" b="1" dirty="0"/>
        </a:p>
      </dgm:t>
    </dgm:pt>
    <dgm:pt modelId="{882BDD43-C303-49F8-8C8F-F1D59A597448}" type="parTrans" cxnId="{518D7DA3-D027-4CE9-8ABC-BD6D217B2C64}">
      <dgm:prSet/>
      <dgm:spPr/>
      <dgm:t>
        <a:bodyPr/>
        <a:lstStyle/>
        <a:p>
          <a:endParaRPr lang="ru-RU"/>
        </a:p>
      </dgm:t>
    </dgm:pt>
    <dgm:pt modelId="{AB7DEE08-B20A-4EE9-ABBA-286688AAD4AF}" type="sibTrans" cxnId="{518D7DA3-D027-4CE9-8ABC-BD6D217B2C64}">
      <dgm:prSet/>
      <dgm:spPr/>
      <dgm:t>
        <a:bodyPr/>
        <a:lstStyle/>
        <a:p>
          <a:endParaRPr lang="ru-RU"/>
        </a:p>
      </dgm:t>
    </dgm:pt>
    <dgm:pt modelId="{3492AB0D-51B1-47BD-9D28-BA9C879B47C0}">
      <dgm:prSet phldrT="[Текст]"/>
      <dgm:spPr/>
      <dgm:t>
        <a:bodyPr/>
        <a:lstStyle/>
        <a:p>
          <a:r>
            <a:rPr lang="ru-RU" dirty="0" smtClean="0"/>
            <a:t>При посещении занятий более 6-ти месяцев – скидка на индивидуальное занятие.</a:t>
          </a:r>
          <a:endParaRPr lang="ru-RU" dirty="0"/>
        </a:p>
      </dgm:t>
    </dgm:pt>
    <dgm:pt modelId="{CC437948-6494-4D99-8465-4C7608684195}" type="parTrans" cxnId="{C0E25B40-2270-4FE6-BA55-9BCA8981438E}">
      <dgm:prSet/>
      <dgm:spPr/>
      <dgm:t>
        <a:bodyPr/>
        <a:lstStyle/>
        <a:p>
          <a:endParaRPr lang="ru-RU"/>
        </a:p>
      </dgm:t>
    </dgm:pt>
    <dgm:pt modelId="{7AAFC6B2-7C53-4ED7-8F5B-253F7E8018D1}" type="sibTrans" cxnId="{C0E25B40-2270-4FE6-BA55-9BCA8981438E}">
      <dgm:prSet/>
      <dgm:spPr/>
      <dgm:t>
        <a:bodyPr/>
        <a:lstStyle/>
        <a:p>
          <a:endParaRPr lang="ru-RU"/>
        </a:p>
      </dgm:t>
    </dgm:pt>
    <dgm:pt modelId="{7A1E2995-D919-4F24-A9D2-EABEF50BB074}" type="pres">
      <dgm:prSet presAssocID="{FD1B3C3E-CD05-4901-AE7D-4AF3EC0550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511938-D8C9-4CE7-9265-02A40097B3FA}" type="pres">
      <dgm:prSet presAssocID="{0363651E-CCA8-41F9-B70B-55BC88B4C426}" presName="composite" presStyleCnt="0"/>
      <dgm:spPr/>
    </dgm:pt>
    <dgm:pt modelId="{DEB23441-9462-40DB-A7DC-D711275619F1}" type="pres">
      <dgm:prSet presAssocID="{0363651E-CCA8-41F9-B70B-55BC88B4C426}" presName="parentText" presStyleLbl="alignNode1" presStyleIdx="0" presStyleCnt="3" custLinFactNeighborX="0" custLinFactNeighborY="-3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72FB3-A139-42FF-B731-732876F53B5D}" type="pres">
      <dgm:prSet presAssocID="{0363651E-CCA8-41F9-B70B-55BC88B4C42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04F3DB-F127-4997-A215-44C6A6F64CB7}" type="pres">
      <dgm:prSet presAssocID="{01FFD56E-4121-403F-908A-EC1F7CD263EA}" presName="sp" presStyleCnt="0"/>
      <dgm:spPr/>
    </dgm:pt>
    <dgm:pt modelId="{F8DF9454-1F96-440A-8A86-6AC7D5BFBCD5}" type="pres">
      <dgm:prSet presAssocID="{FF17B497-E1A4-4459-811A-01E2BA2A49FD}" presName="composite" presStyleCnt="0"/>
      <dgm:spPr/>
    </dgm:pt>
    <dgm:pt modelId="{B640C692-F3DC-456B-8FE1-725ED0CC8015}" type="pres">
      <dgm:prSet presAssocID="{FF17B497-E1A4-4459-811A-01E2BA2A49F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3C55D0-E33E-467B-AC56-45989F93577D}" type="pres">
      <dgm:prSet presAssocID="{FF17B497-E1A4-4459-811A-01E2BA2A49F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12061-E7A2-4407-9145-21F39E4EA6D5}" type="pres">
      <dgm:prSet presAssocID="{6CD8888D-C510-47E4-B4B9-7EE413B87A36}" presName="sp" presStyleCnt="0"/>
      <dgm:spPr/>
    </dgm:pt>
    <dgm:pt modelId="{61C79C06-76F5-421B-B9D1-9AD4365B0BED}" type="pres">
      <dgm:prSet presAssocID="{18F156E0-F679-43E7-86E1-A0D8EC43938A}" presName="composite" presStyleCnt="0"/>
      <dgm:spPr/>
    </dgm:pt>
    <dgm:pt modelId="{E1485B5B-5CB7-4441-8C5A-5BF916A4B7AA}" type="pres">
      <dgm:prSet presAssocID="{18F156E0-F679-43E7-86E1-A0D8EC43938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DC3E7D-53A9-415C-A75C-8A1C6C0EA777}" type="pres">
      <dgm:prSet presAssocID="{18F156E0-F679-43E7-86E1-A0D8EC43938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8D7DA3-D027-4CE9-8ABC-BD6D217B2C64}" srcId="{FD1B3C3E-CD05-4901-AE7D-4AF3EC055074}" destId="{18F156E0-F679-43E7-86E1-A0D8EC43938A}" srcOrd="2" destOrd="0" parTransId="{882BDD43-C303-49F8-8C8F-F1D59A597448}" sibTransId="{AB7DEE08-B20A-4EE9-ABBA-286688AAD4AF}"/>
    <dgm:cxn modelId="{C13CC440-40ED-4998-AD23-F04F2C872BC9}" srcId="{0363651E-CCA8-41F9-B70B-55BC88B4C426}" destId="{F642BAE1-C2FC-46D2-B29F-E78C410C2F81}" srcOrd="0" destOrd="0" parTransId="{880AC9D0-1D6E-4E53-B0C0-91CC246BD0FF}" sibTransId="{9204C094-7E0C-4418-BD93-CAC4000A7DB8}"/>
    <dgm:cxn modelId="{2AA99EC4-7F15-4E76-9ABF-6949EAD63485}" type="presOf" srcId="{F642BAE1-C2FC-46D2-B29F-E78C410C2F81}" destId="{3AB72FB3-A139-42FF-B731-732876F53B5D}" srcOrd="0" destOrd="0" presId="urn:microsoft.com/office/officeart/2005/8/layout/chevron2"/>
    <dgm:cxn modelId="{E450C2B2-9EB6-469F-BD41-CD6A3EAADB9F}" srcId="{FF17B497-E1A4-4459-811A-01E2BA2A49FD}" destId="{7485EF61-9DD0-4189-888F-8A67DDD27609}" srcOrd="0" destOrd="0" parTransId="{FBD38868-0608-4414-878A-E5AF9D4B3FD8}" sibTransId="{AEBD2F4D-35D4-400E-9FF7-2A8BC79537BE}"/>
    <dgm:cxn modelId="{BFE57655-C1BA-45B7-8C36-0CB4970FAAAD}" type="presOf" srcId="{7485EF61-9DD0-4189-888F-8A67DDD27609}" destId="{BE3C55D0-E33E-467B-AC56-45989F93577D}" srcOrd="0" destOrd="0" presId="urn:microsoft.com/office/officeart/2005/8/layout/chevron2"/>
    <dgm:cxn modelId="{C43F1B5C-25E2-48C7-AB87-6A29DD60BE10}" type="presOf" srcId="{18F156E0-F679-43E7-86E1-A0D8EC43938A}" destId="{E1485B5B-5CB7-4441-8C5A-5BF916A4B7AA}" srcOrd="0" destOrd="0" presId="urn:microsoft.com/office/officeart/2005/8/layout/chevron2"/>
    <dgm:cxn modelId="{5382DFD7-E548-42DF-B717-66429CE73522}" srcId="{FD1B3C3E-CD05-4901-AE7D-4AF3EC055074}" destId="{0363651E-CCA8-41F9-B70B-55BC88B4C426}" srcOrd="0" destOrd="0" parTransId="{6BF7CAB4-EC91-4004-ADD3-B11166A3A934}" sibTransId="{01FFD56E-4121-403F-908A-EC1F7CD263EA}"/>
    <dgm:cxn modelId="{2831955E-613E-4E75-A342-B61A8DB96316}" type="presOf" srcId="{3492AB0D-51B1-47BD-9D28-BA9C879B47C0}" destId="{14DC3E7D-53A9-415C-A75C-8A1C6C0EA777}" srcOrd="0" destOrd="0" presId="urn:microsoft.com/office/officeart/2005/8/layout/chevron2"/>
    <dgm:cxn modelId="{C0E25B40-2270-4FE6-BA55-9BCA8981438E}" srcId="{18F156E0-F679-43E7-86E1-A0D8EC43938A}" destId="{3492AB0D-51B1-47BD-9D28-BA9C879B47C0}" srcOrd="0" destOrd="0" parTransId="{CC437948-6494-4D99-8465-4C7608684195}" sibTransId="{7AAFC6B2-7C53-4ED7-8F5B-253F7E8018D1}"/>
    <dgm:cxn modelId="{EACFD01C-21B2-4DD8-B732-33123872FCD6}" srcId="{FD1B3C3E-CD05-4901-AE7D-4AF3EC055074}" destId="{FF17B497-E1A4-4459-811A-01E2BA2A49FD}" srcOrd="1" destOrd="0" parTransId="{B7619141-1408-4B01-B78F-0A790C9119F0}" sibTransId="{6CD8888D-C510-47E4-B4B9-7EE413B87A36}"/>
    <dgm:cxn modelId="{1F54C34E-91E9-4603-BD2F-B563A5099644}" type="presOf" srcId="{0363651E-CCA8-41F9-B70B-55BC88B4C426}" destId="{DEB23441-9462-40DB-A7DC-D711275619F1}" srcOrd="0" destOrd="0" presId="urn:microsoft.com/office/officeart/2005/8/layout/chevron2"/>
    <dgm:cxn modelId="{671861B7-0240-4067-9608-B67065707CD0}" type="presOf" srcId="{FF17B497-E1A4-4459-811A-01E2BA2A49FD}" destId="{B640C692-F3DC-456B-8FE1-725ED0CC8015}" srcOrd="0" destOrd="0" presId="urn:microsoft.com/office/officeart/2005/8/layout/chevron2"/>
    <dgm:cxn modelId="{2C247763-15F4-46A5-B91E-ED630ED5C660}" type="presOf" srcId="{FD1B3C3E-CD05-4901-AE7D-4AF3EC055074}" destId="{7A1E2995-D919-4F24-A9D2-EABEF50BB074}" srcOrd="0" destOrd="0" presId="urn:microsoft.com/office/officeart/2005/8/layout/chevron2"/>
    <dgm:cxn modelId="{78651F45-9AA9-4F4B-B2D3-B34E921F5D9B}" type="presParOf" srcId="{7A1E2995-D919-4F24-A9D2-EABEF50BB074}" destId="{D8511938-D8C9-4CE7-9265-02A40097B3FA}" srcOrd="0" destOrd="0" presId="urn:microsoft.com/office/officeart/2005/8/layout/chevron2"/>
    <dgm:cxn modelId="{FC4D377D-81AB-4F2D-917C-5BC29AD0E4C3}" type="presParOf" srcId="{D8511938-D8C9-4CE7-9265-02A40097B3FA}" destId="{DEB23441-9462-40DB-A7DC-D711275619F1}" srcOrd="0" destOrd="0" presId="urn:microsoft.com/office/officeart/2005/8/layout/chevron2"/>
    <dgm:cxn modelId="{9BDA28D8-846F-49F9-809A-1F6F3D751DF9}" type="presParOf" srcId="{D8511938-D8C9-4CE7-9265-02A40097B3FA}" destId="{3AB72FB3-A139-42FF-B731-732876F53B5D}" srcOrd="1" destOrd="0" presId="urn:microsoft.com/office/officeart/2005/8/layout/chevron2"/>
    <dgm:cxn modelId="{14BC1E68-669A-45C6-BE9A-AD5001B147F7}" type="presParOf" srcId="{7A1E2995-D919-4F24-A9D2-EABEF50BB074}" destId="{0004F3DB-F127-4997-A215-44C6A6F64CB7}" srcOrd="1" destOrd="0" presId="urn:microsoft.com/office/officeart/2005/8/layout/chevron2"/>
    <dgm:cxn modelId="{3DFBC0C7-CE38-4A47-BF0A-315B6BDCC0D6}" type="presParOf" srcId="{7A1E2995-D919-4F24-A9D2-EABEF50BB074}" destId="{F8DF9454-1F96-440A-8A86-6AC7D5BFBCD5}" srcOrd="2" destOrd="0" presId="urn:microsoft.com/office/officeart/2005/8/layout/chevron2"/>
    <dgm:cxn modelId="{542C94AA-A964-441B-BB2D-2220E095D606}" type="presParOf" srcId="{F8DF9454-1F96-440A-8A86-6AC7D5BFBCD5}" destId="{B640C692-F3DC-456B-8FE1-725ED0CC8015}" srcOrd="0" destOrd="0" presId="urn:microsoft.com/office/officeart/2005/8/layout/chevron2"/>
    <dgm:cxn modelId="{9FD6A89B-9F99-4B6F-A7A0-0D455C7BAE8D}" type="presParOf" srcId="{F8DF9454-1F96-440A-8A86-6AC7D5BFBCD5}" destId="{BE3C55D0-E33E-467B-AC56-45989F93577D}" srcOrd="1" destOrd="0" presId="urn:microsoft.com/office/officeart/2005/8/layout/chevron2"/>
    <dgm:cxn modelId="{B3E775D8-5548-491C-987D-772B5CB97EC0}" type="presParOf" srcId="{7A1E2995-D919-4F24-A9D2-EABEF50BB074}" destId="{D9612061-E7A2-4407-9145-21F39E4EA6D5}" srcOrd="3" destOrd="0" presId="urn:microsoft.com/office/officeart/2005/8/layout/chevron2"/>
    <dgm:cxn modelId="{CF06FEB5-A99A-4B54-82E8-F9804B347E5B}" type="presParOf" srcId="{7A1E2995-D919-4F24-A9D2-EABEF50BB074}" destId="{61C79C06-76F5-421B-B9D1-9AD4365B0BED}" srcOrd="4" destOrd="0" presId="urn:microsoft.com/office/officeart/2005/8/layout/chevron2"/>
    <dgm:cxn modelId="{6574A250-8555-4A73-A206-55C57805AB4A}" type="presParOf" srcId="{61C79C06-76F5-421B-B9D1-9AD4365B0BED}" destId="{E1485B5B-5CB7-4441-8C5A-5BF916A4B7AA}" srcOrd="0" destOrd="0" presId="urn:microsoft.com/office/officeart/2005/8/layout/chevron2"/>
    <dgm:cxn modelId="{EEA48603-0E3D-40EB-AC07-A000F405568E}" type="presParOf" srcId="{61C79C06-76F5-421B-B9D1-9AD4365B0BED}" destId="{14DC3E7D-53A9-415C-A75C-8A1C6C0EA77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1B3C3E-CD05-4901-AE7D-4AF3EC055074}" type="doc">
      <dgm:prSet loTypeId="urn:microsoft.com/office/officeart/2005/8/layout/chevron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0363651E-CCA8-41F9-B70B-55BC88B4C426}">
      <dgm:prSet phldrT="[Текст]" custT="1"/>
      <dgm:spPr/>
      <dgm:t>
        <a:bodyPr/>
        <a:lstStyle/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r>
            <a:rPr lang="ru-RU" sz="3600" b="1" dirty="0" smtClean="0"/>
            <a:t>1</a:t>
          </a:r>
          <a:endParaRPr lang="ru-RU" sz="3600" b="1" dirty="0"/>
        </a:p>
      </dgm:t>
    </dgm:pt>
    <dgm:pt modelId="{6BF7CAB4-EC91-4004-ADD3-B11166A3A934}" type="parTrans" cxnId="{5382DFD7-E548-42DF-B717-66429CE73522}">
      <dgm:prSet/>
      <dgm:spPr/>
      <dgm:t>
        <a:bodyPr/>
        <a:lstStyle/>
        <a:p>
          <a:endParaRPr lang="ru-RU"/>
        </a:p>
      </dgm:t>
    </dgm:pt>
    <dgm:pt modelId="{01FFD56E-4121-403F-908A-EC1F7CD263EA}" type="sibTrans" cxnId="{5382DFD7-E548-42DF-B717-66429CE73522}">
      <dgm:prSet/>
      <dgm:spPr/>
      <dgm:t>
        <a:bodyPr/>
        <a:lstStyle/>
        <a:p>
          <a:endParaRPr lang="ru-RU"/>
        </a:p>
      </dgm:t>
    </dgm:pt>
    <dgm:pt modelId="{F642BAE1-C2FC-46D2-B29F-E78C410C2F81}">
      <dgm:prSet phldrT="[Текст]"/>
      <dgm:spPr/>
      <dgm:t>
        <a:bodyPr/>
        <a:lstStyle/>
        <a:p>
          <a:r>
            <a:rPr lang="ru-RU" dirty="0" smtClean="0"/>
            <a:t>Скидка при </a:t>
          </a:r>
          <a:r>
            <a:rPr lang="ru-RU" dirty="0" smtClean="0"/>
            <a:t>посещении </a:t>
          </a:r>
          <a:r>
            <a:rPr lang="ru-RU" dirty="0" smtClean="0"/>
            <a:t>2-х разных направлений.</a:t>
          </a:r>
          <a:endParaRPr lang="ru-RU" dirty="0"/>
        </a:p>
      </dgm:t>
    </dgm:pt>
    <dgm:pt modelId="{880AC9D0-1D6E-4E53-B0C0-91CC246BD0FF}" type="parTrans" cxnId="{C13CC440-40ED-4998-AD23-F04F2C872BC9}">
      <dgm:prSet/>
      <dgm:spPr/>
      <dgm:t>
        <a:bodyPr/>
        <a:lstStyle/>
        <a:p>
          <a:endParaRPr lang="ru-RU"/>
        </a:p>
      </dgm:t>
    </dgm:pt>
    <dgm:pt modelId="{9204C094-7E0C-4418-BD93-CAC4000A7DB8}" type="sibTrans" cxnId="{C13CC440-40ED-4998-AD23-F04F2C872BC9}">
      <dgm:prSet/>
      <dgm:spPr/>
      <dgm:t>
        <a:bodyPr/>
        <a:lstStyle/>
        <a:p>
          <a:endParaRPr lang="ru-RU"/>
        </a:p>
      </dgm:t>
    </dgm:pt>
    <dgm:pt modelId="{FF17B497-E1A4-4459-811A-01E2BA2A49FD}">
      <dgm:prSet phldrT="[Текст]" custT="1"/>
      <dgm:spPr/>
      <dgm:t>
        <a:bodyPr/>
        <a:lstStyle/>
        <a:p>
          <a:endParaRPr lang="ru-RU" sz="200" b="1" smtClean="0"/>
        </a:p>
        <a:p>
          <a:endParaRPr lang="ru-RU" sz="200" b="1" smtClean="0"/>
        </a:p>
        <a:p>
          <a:endParaRPr lang="ru-RU" sz="200" b="1" smtClean="0"/>
        </a:p>
        <a:p>
          <a:endParaRPr lang="ru-RU" sz="200" b="1" smtClean="0"/>
        </a:p>
        <a:p>
          <a:endParaRPr lang="ru-RU" sz="200" b="1" smtClean="0"/>
        </a:p>
        <a:p>
          <a:endParaRPr lang="ru-RU" sz="200" b="1" smtClean="0"/>
        </a:p>
        <a:p>
          <a:endParaRPr lang="ru-RU" sz="200" b="1" smtClean="0"/>
        </a:p>
        <a:p>
          <a:r>
            <a:rPr lang="ru-RU" sz="3600" b="1" smtClean="0"/>
            <a:t>2</a:t>
          </a:r>
          <a:endParaRPr lang="ru-RU" sz="3600" b="1" dirty="0"/>
        </a:p>
      </dgm:t>
    </dgm:pt>
    <dgm:pt modelId="{B7619141-1408-4B01-B78F-0A790C9119F0}" type="parTrans" cxnId="{EACFD01C-21B2-4DD8-B732-33123872FCD6}">
      <dgm:prSet/>
      <dgm:spPr/>
      <dgm:t>
        <a:bodyPr/>
        <a:lstStyle/>
        <a:p>
          <a:endParaRPr lang="ru-RU"/>
        </a:p>
      </dgm:t>
    </dgm:pt>
    <dgm:pt modelId="{6CD8888D-C510-47E4-B4B9-7EE413B87A36}" type="sibTrans" cxnId="{EACFD01C-21B2-4DD8-B732-33123872FCD6}">
      <dgm:prSet/>
      <dgm:spPr/>
      <dgm:t>
        <a:bodyPr/>
        <a:lstStyle/>
        <a:p>
          <a:endParaRPr lang="ru-RU"/>
        </a:p>
      </dgm:t>
    </dgm:pt>
    <dgm:pt modelId="{7485EF61-9DD0-4189-888F-8A67DDD27609}">
      <dgm:prSet phldrT="[Текст]"/>
      <dgm:spPr/>
      <dgm:t>
        <a:bodyPr/>
        <a:lstStyle/>
        <a:p>
          <a:r>
            <a:rPr lang="ru-RU" dirty="0" smtClean="0"/>
            <a:t>Скидка при увеличении числа занятий в абонементе.</a:t>
          </a:r>
          <a:endParaRPr lang="ru-RU" dirty="0"/>
        </a:p>
      </dgm:t>
    </dgm:pt>
    <dgm:pt modelId="{FBD38868-0608-4414-878A-E5AF9D4B3FD8}" type="parTrans" cxnId="{E450C2B2-9EB6-469F-BD41-CD6A3EAADB9F}">
      <dgm:prSet/>
      <dgm:spPr/>
      <dgm:t>
        <a:bodyPr/>
        <a:lstStyle/>
        <a:p>
          <a:endParaRPr lang="ru-RU"/>
        </a:p>
      </dgm:t>
    </dgm:pt>
    <dgm:pt modelId="{AEBD2F4D-35D4-400E-9FF7-2A8BC79537BE}" type="sibTrans" cxnId="{E450C2B2-9EB6-469F-BD41-CD6A3EAADB9F}">
      <dgm:prSet/>
      <dgm:spPr/>
      <dgm:t>
        <a:bodyPr/>
        <a:lstStyle/>
        <a:p>
          <a:endParaRPr lang="ru-RU"/>
        </a:p>
      </dgm:t>
    </dgm:pt>
    <dgm:pt modelId="{7A1E2995-D919-4F24-A9D2-EABEF50BB074}" type="pres">
      <dgm:prSet presAssocID="{FD1B3C3E-CD05-4901-AE7D-4AF3EC0550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511938-D8C9-4CE7-9265-02A40097B3FA}" type="pres">
      <dgm:prSet presAssocID="{0363651E-CCA8-41F9-B70B-55BC88B4C426}" presName="composite" presStyleCnt="0"/>
      <dgm:spPr/>
    </dgm:pt>
    <dgm:pt modelId="{DEB23441-9462-40DB-A7DC-D711275619F1}" type="pres">
      <dgm:prSet presAssocID="{0363651E-CCA8-41F9-B70B-55BC88B4C426}" presName="parentText" presStyleLbl="alignNode1" presStyleIdx="0" presStyleCnt="2" custLinFactNeighborX="0" custLinFactNeighborY="-3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72FB3-A139-42FF-B731-732876F53B5D}" type="pres">
      <dgm:prSet presAssocID="{0363651E-CCA8-41F9-B70B-55BC88B4C426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04F3DB-F127-4997-A215-44C6A6F64CB7}" type="pres">
      <dgm:prSet presAssocID="{01FFD56E-4121-403F-908A-EC1F7CD263EA}" presName="sp" presStyleCnt="0"/>
      <dgm:spPr/>
    </dgm:pt>
    <dgm:pt modelId="{F8DF9454-1F96-440A-8A86-6AC7D5BFBCD5}" type="pres">
      <dgm:prSet presAssocID="{FF17B497-E1A4-4459-811A-01E2BA2A49FD}" presName="composite" presStyleCnt="0"/>
      <dgm:spPr/>
    </dgm:pt>
    <dgm:pt modelId="{B640C692-F3DC-456B-8FE1-725ED0CC8015}" type="pres">
      <dgm:prSet presAssocID="{FF17B497-E1A4-4459-811A-01E2BA2A49FD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3C55D0-E33E-467B-AC56-45989F93577D}" type="pres">
      <dgm:prSet presAssocID="{FF17B497-E1A4-4459-811A-01E2BA2A49FD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AF0E60-CC35-4500-B16C-EB6C64BB94B7}" type="presOf" srcId="{0363651E-CCA8-41F9-B70B-55BC88B4C426}" destId="{DEB23441-9462-40DB-A7DC-D711275619F1}" srcOrd="0" destOrd="0" presId="urn:microsoft.com/office/officeart/2005/8/layout/chevron2"/>
    <dgm:cxn modelId="{76C91BD1-21C0-4D1D-9EB7-DBDFB84A5601}" type="presOf" srcId="{FD1B3C3E-CD05-4901-AE7D-4AF3EC055074}" destId="{7A1E2995-D919-4F24-A9D2-EABEF50BB074}" srcOrd="0" destOrd="0" presId="urn:microsoft.com/office/officeart/2005/8/layout/chevron2"/>
    <dgm:cxn modelId="{C13CC440-40ED-4998-AD23-F04F2C872BC9}" srcId="{0363651E-CCA8-41F9-B70B-55BC88B4C426}" destId="{F642BAE1-C2FC-46D2-B29F-E78C410C2F81}" srcOrd="0" destOrd="0" parTransId="{880AC9D0-1D6E-4E53-B0C0-91CC246BD0FF}" sibTransId="{9204C094-7E0C-4418-BD93-CAC4000A7DB8}"/>
    <dgm:cxn modelId="{5382DFD7-E548-42DF-B717-66429CE73522}" srcId="{FD1B3C3E-CD05-4901-AE7D-4AF3EC055074}" destId="{0363651E-CCA8-41F9-B70B-55BC88B4C426}" srcOrd="0" destOrd="0" parTransId="{6BF7CAB4-EC91-4004-ADD3-B11166A3A934}" sibTransId="{01FFD56E-4121-403F-908A-EC1F7CD263EA}"/>
    <dgm:cxn modelId="{65F5ED10-E513-41F5-84E1-C3CA07B35B12}" type="presOf" srcId="{F642BAE1-C2FC-46D2-B29F-E78C410C2F81}" destId="{3AB72FB3-A139-42FF-B731-732876F53B5D}" srcOrd="0" destOrd="0" presId="urn:microsoft.com/office/officeart/2005/8/layout/chevron2"/>
    <dgm:cxn modelId="{298505C4-3D64-473B-AEB6-7D9E62C378EB}" type="presOf" srcId="{FF17B497-E1A4-4459-811A-01E2BA2A49FD}" destId="{B640C692-F3DC-456B-8FE1-725ED0CC8015}" srcOrd="0" destOrd="0" presId="urn:microsoft.com/office/officeart/2005/8/layout/chevron2"/>
    <dgm:cxn modelId="{D89A7496-B2EA-44D3-B10C-B8EFA1901973}" type="presOf" srcId="{7485EF61-9DD0-4189-888F-8A67DDD27609}" destId="{BE3C55D0-E33E-467B-AC56-45989F93577D}" srcOrd="0" destOrd="0" presId="urn:microsoft.com/office/officeart/2005/8/layout/chevron2"/>
    <dgm:cxn modelId="{E450C2B2-9EB6-469F-BD41-CD6A3EAADB9F}" srcId="{FF17B497-E1A4-4459-811A-01E2BA2A49FD}" destId="{7485EF61-9DD0-4189-888F-8A67DDD27609}" srcOrd="0" destOrd="0" parTransId="{FBD38868-0608-4414-878A-E5AF9D4B3FD8}" sibTransId="{AEBD2F4D-35D4-400E-9FF7-2A8BC79537BE}"/>
    <dgm:cxn modelId="{EACFD01C-21B2-4DD8-B732-33123872FCD6}" srcId="{FD1B3C3E-CD05-4901-AE7D-4AF3EC055074}" destId="{FF17B497-E1A4-4459-811A-01E2BA2A49FD}" srcOrd="1" destOrd="0" parTransId="{B7619141-1408-4B01-B78F-0A790C9119F0}" sibTransId="{6CD8888D-C510-47E4-B4B9-7EE413B87A36}"/>
    <dgm:cxn modelId="{D5A6C8AD-7BC0-49DC-8E00-58C7D4ADC247}" type="presParOf" srcId="{7A1E2995-D919-4F24-A9D2-EABEF50BB074}" destId="{D8511938-D8C9-4CE7-9265-02A40097B3FA}" srcOrd="0" destOrd="0" presId="urn:microsoft.com/office/officeart/2005/8/layout/chevron2"/>
    <dgm:cxn modelId="{B82C1F96-C4BD-4C7A-8375-A40703694083}" type="presParOf" srcId="{D8511938-D8C9-4CE7-9265-02A40097B3FA}" destId="{DEB23441-9462-40DB-A7DC-D711275619F1}" srcOrd="0" destOrd="0" presId="urn:microsoft.com/office/officeart/2005/8/layout/chevron2"/>
    <dgm:cxn modelId="{05193664-47FD-47B0-8C20-841A12C70222}" type="presParOf" srcId="{D8511938-D8C9-4CE7-9265-02A40097B3FA}" destId="{3AB72FB3-A139-42FF-B731-732876F53B5D}" srcOrd="1" destOrd="0" presId="urn:microsoft.com/office/officeart/2005/8/layout/chevron2"/>
    <dgm:cxn modelId="{EC35AFEB-C5AD-4C8E-8C65-7B2389FE5EC6}" type="presParOf" srcId="{7A1E2995-D919-4F24-A9D2-EABEF50BB074}" destId="{0004F3DB-F127-4997-A215-44C6A6F64CB7}" srcOrd="1" destOrd="0" presId="urn:microsoft.com/office/officeart/2005/8/layout/chevron2"/>
    <dgm:cxn modelId="{03B1AF74-02E9-497F-AAB4-8CFAF09DDCCD}" type="presParOf" srcId="{7A1E2995-D919-4F24-A9D2-EABEF50BB074}" destId="{F8DF9454-1F96-440A-8A86-6AC7D5BFBCD5}" srcOrd="2" destOrd="0" presId="urn:microsoft.com/office/officeart/2005/8/layout/chevron2"/>
    <dgm:cxn modelId="{5FBD5C0C-35CB-4E08-B5B0-73D86539E91E}" type="presParOf" srcId="{F8DF9454-1F96-440A-8A86-6AC7D5BFBCD5}" destId="{B640C692-F3DC-456B-8FE1-725ED0CC8015}" srcOrd="0" destOrd="0" presId="urn:microsoft.com/office/officeart/2005/8/layout/chevron2"/>
    <dgm:cxn modelId="{98FE63AF-51D0-4A07-B4F8-F054A4ADEFD0}" type="presParOf" srcId="{F8DF9454-1F96-440A-8A86-6AC7D5BFBCD5}" destId="{BE3C55D0-E33E-467B-AC56-45989F93577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D1B3C3E-CD05-4901-AE7D-4AF3EC055074}" type="doc">
      <dgm:prSet loTypeId="urn:microsoft.com/office/officeart/2005/8/layout/chevron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0363651E-CCA8-41F9-B70B-55BC88B4C426}">
      <dgm:prSet phldrT="[Текст]" custT="1"/>
      <dgm:spPr/>
      <dgm:t>
        <a:bodyPr/>
        <a:lstStyle/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endParaRPr lang="ru-RU" sz="200" b="1" dirty="0" smtClean="0"/>
        </a:p>
        <a:p>
          <a:r>
            <a:rPr lang="ru-RU" sz="3600" b="1" dirty="0" smtClean="0"/>
            <a:t>1</a:t>
          </a:r>
          <a:endParaRPr lang="ru-RU" sz="3600" b="1" dirty="0"/>
        </a:p>
      </dgm:t>
    </dgm:pt>
    <dgm:pt modelId="{6BF7CAB4-EC91-4004-ADD3-B11166A3A934}" type="parTrans" cxnId="{5382DFD7-E548-42DF-B717-66429CE73522}">
      <dgm:prSet/>
      <dgm:spPr/>
      <dgm:t>
        <a:bodyPr/>
        <a:lstStyle/>
        <a:p>
          <a:endParaRPr lang="ru-RU"/>
        </a:p>
      </dgm:t>
    </dgm:pt>
    <dgm:pt modelId="{01FFD56E-4121-403F-908A-EC1F7CD263EA}" type="sibTrans" cxnId="{5382DFD7-E548-42DF-B717-66429CE73522}">
      <dgm:prSet/>
      <dgm:spPr/>
      <dgm:t>
        <a:bodyPr/>
        <a:lstStyle/>
        <a:p>
          <a:endParaRPr lang="ru-RU"/>
        </a:p>
      </dgm:t>
    </dgm:pt>
    <dgm:pt modelId="{F642BAE1-C2FC-46D2-B29F-E78C410C2F81}">
      <dgm:prSet phldrT="[Текст]"/>
      <dgm:spPr/>
      <dgm:t>
        <a:bodyPr/>
        <a:lstStyle/>
        <a:p>
          <a:r>
            <a:rPr lang="ru-RU" dirty="0" smtClean="0"/>
            <a:t>Концерты</a:t>
          </a:r>
          <a:endParaRPr lang="ru-RU" dirty="0"/>
        </a:p>
      </dgm:t>
    </dgm:pt>
    <dgm:pt modelId="{880AC9D0-1D6E-4E53-B0C0-91CC246BD0FF}" type="parTrans" cxnId="{C13CC440-40ED-4998-AD23-F04F2C872BC9}">
      <dgm:prSet/>
      <dgm:spPr/>
      <dgm:t>
        <a:bodyPr/>
        <a:lstStyle/>
        <a:p>
          <a:endParaRPr lang="ru-RU"/>
        </a:p>
      </dgm:t>
    </dgm:pt>
    <dgm:pt modelId="{9204C094-7E0C-4418-BD93-CAC4000A7DB8}" type="sibTrans" cxnId="{C13CC440-40ED-4998-AD23-F04F2C872BC9}">
      <dgm:prSet/>
      <dgm:spPr/>
      <dgm:t>
        <a:bodyPr/>
        <a:lstStyle/>
        <a:p>
          <a:endParaRPr lang="ru-RU"/>
        </a:p>
      </dgm:t>
    </dgm:pt>
    <dgm:pt modelId="{FF17B497-E1A4-4459-811A-01E2BA2A49FD}">
      <dgm:prSet phldrT="[Текст]" custT="1"/>
      <dgm:spPr/>
      <dgm:t>
        <a:bodyPr/>
        <a:lstStyle/>
        <a:p>
          <a:endParaRPr lang="ru-RU" sz="200" b="1" smtClean="0"/>
        </a:p>
        <a:p>
          <a:endParaRPr lang="ru-RU" sz="200" b="1" smtClean="0"/>
        </a:p>
        <a:p>
          <a:endParaRPr lang="ru-RU" sz="200" b="1" smtClean="0"/>
        </a:p>
        <a:p>
          <a:endParaRPr lang="ru-RU" sz="200" b="1" smtClean="0"/>
        </a:p>
        <a:p>
          <a:endParaRPr lang="ru-RU" sz="200" b="1" smtClean="0"/>
        </a:p>
        <a:p>
          <a:endParaRPr lang="ru-RU" sz="200" b="1" smtClean="0"/>
        </a:p>
        <a:p>
          <a:endParaRPr lang="ru-RU" sz="200" b="1" smtClean="0"/>
        </a:p>
        <a:p>
          <a:r>
            <a:rPr lang="ru-RU" sz="3600" b="1" smtClean="0"/>
            <a:t>2</a:t>
          </a:r>
          <a:endParaRPr lang="ru-RU" sz="3600" b="1" dirty="0"/>
        </a:p>
      </dgm:t>
    </dgm:pt>
    <dgm:pt modelId="{B7619141-1408-4B01-B78F-0A790C9119F0}" type="parTrans" cxnId="{EACFD01C-21B2-4DD8-B732-33123872FCD6}">
      <dgm:prSet/>
      <dgm:spPr/>
      <dgm:t>
        <a:bodyPr/>
        <a:lstStyle/>
        <a:p>
          <a:endParaRPr lang="ru-RU"/>
        </a:p>
      </dgm:t>
    </dgm:pt>
    <dgm:pt modelId="{6CD8888D-C510-47E4-B4B9-7EE413B87A36}" type="sibTrans" cxnId="{EACFD01C-21B2-4DD8-B732-33123872FCD6}">
      <dgm:prSet/>
      <dgm:spPr/>
      <dgm:t>
        <a:bodyPr/>
        <a:lstStyle/>
        <a:p>
          <a:endParaRPr lang="ru-RU"/>
        </a:p>
      </dgm:t>
    </dgm:pt>
    <dgm:pt modelId="{7485EF61-9DD0-4189-888F-8A67DDD27609}">
      <dgm:prSet phldrT="[Текст]"/>
      <dgm:spPr/>
      <dgm:t>
        <a:bodyPr/>
        <a:lstStyle/>
        <a:p>
          <a:r>
            <a:rPr lang="ru-RU" dirty="0" smtClean="0"/>
            <a:t>Конкурсы</a:t>
          </a:r>
          <a:endParaRPr lang="ru-RU" dirty="0"/>
        </a:p>
      </dgm:t>
    </dgm:pt>
    <dgm:pt modelId="{FBD38868-0608-4414-878A-E5AF9D4B3FD8}" type="parTrans" cxnId="{E450C2B2-9EB6-469F-BD41-CD6A3EAADB9F}">
      <dgm:prSet/>
      <dgm:spPr/>
      <dgm:t>
        <a:bodyPr/>
        <a:lstStyle/>
        <a:p>
          <a:endParaRPr lang="ru-RU"/>
        </a:p>
      </dgm:t>
    </dgm:pt>
    <dgm:pt modelId="{AEBD2F4D-35D4-400E-9FF7-2A8BC79537BE}" type="sibTrans" cxnId="{E450C2B2-9EB6-469F-BD41-CD6A3EAADB9F}">
      <dgm:prSet/>
      <dgm:spPr/>
      <dgm:t>
        <a:bodyPr/>
        <a:lstStyle/>
        <a:p>
          <a:endParaRPr lang="ru-RU"/>
        </a:p>
      </dgm:t>
    </dgm:pt>
    <dgm:pt modelId="{3492AB0D-51B1-47BD-9D28-BA9C879B47C0}">
      <dgm:prSet phldrT="[Текст]" custT="1"/>
      <dgm:spPr/>
      <dgm:t>
        <a:bodyPr/>
        <a:lstStyle/>
        <a:p>
          <a:endParaRPr lang="ru-RU" sz="400" b="1" dirty="0" smtClean="0"/>
        </a:p>
        <a:p>
          <a:endParaRPr lang="ru-RU" sz="400" b="1" dirty="0" smtClean="0"/>
        </a:p>
        <a:p>
          <a:endParaRPr lang="ru-RU" sz="400" b="1" dirty="0" smtClean="0"/>
        </a:p>
        <a:p>
          <a:r>
            <a:rPr lang="ru-RU" sz="3600" b="1" dirty="0" smtClean="0"/>
            <a:t>3</a:t>
          </a:r>
          <a:endParaRPr lang="ru-RU" sz="3600" b="1" dirty="0"/>
        </a:p>
      </dgm:t>
    </dgm:pt>
    <dgm:pt modelId="{CC437948-6494-4D99-8465-4C7608684195}" type="parTrans" cxnId="{C0E25B40-2270-4FE6-BA55-9BCA8981438E}">
      <dgm:prSet/>
      <dgm:spPr/>
      <dgm:t>
        <a:bodyPr/>
        <a:lstStyle/>
        <a:p>
          <a:endParaRPr lang="ru-RU"/>
        </a:p>
      </dgm:t>
    </dgm:pt>
    <dgm:pt modelId="{7AAFC6B2-7C53-4ED7-8F5B-253F7E8018D1}" type="sibTrans" cxnId="{C0E25B40-2270-4FE6-BA55-9BCA8981438E}">
      <dgm:prSet/>
      <dgm:spPr/>
      <dgm:t>
        <a:bodyPr/>
        <a:lstStyle/>
        <a:p>
          <a:endParaRPr lang="ru-RU"/>
        </a:p>
      </dgm:t>
    </dgm:pt>
    <dgm:pt modelId="{166B86A1-3BDF-41CD-A076-72DAF41A2BED}">
      <dgm:prSet phldrT="[Текст]"/>
      <dgm:spPr/>
      <dgm:t>
        <a:bodyPr/>
        <a:lstStyle/>
        <a:p>
          <a:r>
            <a:rPr lang="ru-RU" dirty="0" smtClean="0"/>
            <a:t>Фотосессии</a:t>
          </a:r>
          <a:endParaRPr lang="ru-RU" dirty="0"/>
        </a:p>
      </dgm:t>
    </dgm:pt>
    <dgm:pt modelId="{109ED3D7-72F5-4A62-8C96-3F54973B1721}" type="parTrans" cxnId="{46F82516-79A5-418C-803D-180115B5B274}">
      <dgm:prSet/>
      <dgm:spPr/>
      <dgm:t>
        <a:bodyPr/>
        <a:lstStyle/>
        <a:p>
          <a:endParaRPr lang="ru-RU"/>
        </a:p>
      </dgm:t>
    </dgm:pt>
    <dgm:pt modelId="{3E7F5477-C158-4C2F-954B-147C684284A1}" type="sibTrans" cxnId="{46F82516-79A5-418C-803D-180115B5B274}">
      <dgm:prSet/>
      <dgm:spPr/>
      <dgm:t>
        <a:bodyPr/>
        <a:lstStyle/>
        <a:p>
          <a:endParaRPr lang="ru-RU"/>
        </a:p>
      </dgm:t>
    </dgm:pt>
    <dgm:pt modelId="{7A1E2995-D919-4F24-A9D2-EABEF50BB074}" type="pres">
      <dgm:prSet presAssocID="{FD1B3C3E-CD05-4901-AE7D-4AF3EC0550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511938-D8C9-4CE7-9265-02A40097B3FA}" type="pres">
      <dgm:prSet presAssocID="{0363651E-CCA8-41F9-B70B-55BC88B4C426}" presName="composite" presStyleCnt="0"/>
      <dgm:spPr/>
    </dgm:pt>
    <dgm:pt modelId="{DEB23441-9462-40DB-A7DC-D711275619F1}" type="pres">
      <dgm:prSet presAssocID="{0363651E-CCA8-41F9-B70B-55BC88B4C426}" presName="parentText" presStyleLbl="alignNode1" presStyleIdx="0" presStyleCnt="3" custLinFactNeighborX="0" custLinFactNeighborY="-3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72FB3-A139-42FF-B731-732876F53B5D}" type="pres">
      <dgm:prSet presAssocID="{0363651E-CCA8-41F9-B70B-55BC88B4C42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04F3DB-F127-4997-A215-44C6A6F64CB7}" type="pres">
      <dgm:prSet presAssocID="{01FFD56E-4121-403F-908A-EC1F7CD263EA}" presName="sp" presStyleCnt="0"/>
      <dgm:spPr/>
    </dgm:pt>
    <dgm:pt modelId="{F8DF9454-1F96-440A-8A86-6AC7D5BFBCD5}" type="pres">
      <dgm:prSet presAssocID="{FF17B497-E1A4-4459-811A-01E2BA2A49FD}" presName="composite" presStyleCnt="0"/>
      <dgm:spPr/>
    </dgm:pt>
    <dgm:pt modelId="{B640C692-F3DC-456B-8FE1-725ED0CC8015}" type="pres">
      <dgm:prSet presAssocID="{FF17B497-E1A4-4459-811A-01E2BA2A49F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3C55D0-E33E-467B-AC56-45989F93577D}" type="pres">
      <dgm:prSet presAssocID="{FF17B497-E1A4-4459-811A-01E2BA2A49F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12061-E7A2-4407-9145-21F39E4EA6D5}" type="pres">
      <dgm:prSet presAssocID="{6CD8888D-C510-47E4-B4B9-7EE413B87A36}" presName="sp" presStyleCnt="0"/>
      <dgm:spPr/>
    </dgm:pt>
    <dgm:pt modelId="{986E3AA5-4AB4-44BA-B73C-F7DEF10BC3D2}" type="pres">
      <dgm:prSet presAssocID="{3492AB0D-51B1-47BD-9D28-BA9C879B47C0}" presName="composite" presStyleCnt="0"/>
      <dgm:spPr/>
    </dgm:pt>
    <dgm:pt modelId="{498BC997-3C9E-4385-82BE-9B62339FFD9A}" type="pres">
      <dgm:prSet presAssocID="{3492AB0D-51B1-47BD-9D28-BA9C879B47C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A3153A-2BC2-466F-BACA-C3D317DAEF4C}" type="pres">
      <dgm:prSet presAssocID="{3492AB0D-51B1-47BD-9D28-BA9C879B47C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3CC440-40ED-4998-AD23-F04F2C872BC9}" srcId="{0363651E-CCA8-41F9-B70B-55BC88B4C426}" destId="{F642BAE1-C2FC-46D2-B29F-E78C410C2F81}" srcOrd="0" destOrd="0" parTransId="{880AC9D0-1D6E-4E53-B0C0-91CC246BD0FF}" sibTransId="{9204C094-7E0C-4418-BD93-CAC4000A7DB8}"/>
    <dgm:cxn modelId="{E450C2B2-9EB6-469F-BD41-CD6A3EAADB9F}" srcId="{FF17B497-E1A4-4459-811A-01E2BA2A49FD}" destId="{7485EF61-9DD0-4189-888F-8A67DDD27609}" srcOrd="0" destOrd="0" parTransId="{FBD38868-0608-4414-878A-E5AF9D4B3FD8}" sibTransId="{AEBD2F4D-35D4-400E-9FF7-2A8BC79537BE}"/>
    <dgm:cxn modelId="{5051C59E-09C1-49A2-AD9D-429FBBE0EF07}" type="presOf" srcId="{0363651E-CCA8-41F9-B70B-55BC88B4C426}" destId="{DEB23441-9462-40DB-A7DC-D711275619F1}" srcOrd="0" destOrd="0" presId="urn:microsoft.com/office/officeart/2005/8/layout/chevron2"/>
    <dgm:cxn modelId="{5382DFD7-E548-42DF-B717-66429CE73522}" srcId="{FD1B3C3E-CD05-4901-AE7D-4AF3EC055074}" destId="{0363651E-CCA8-41F9-B70B-55BC88B4C426}" srcOrd="0" destOrd="0" parTransId="{6BF7CAB4-EC91-4004-ADD3-B11166A3A934}" sibTransId="{01FFD56E-4121-403F-908A-EC1F7CD263EA}"/>
    <dgm:cxn modelId="{214CF5A1-DF29-48A0-B072-B59E06A3FFFA}" type="presOf" srcId="{FF17B497-E1A4-4459-811A-01E2BA2A49FD}" destId="{B640C692-F3DC-456B-8FE1-725ED0CC8015}" srcOrd="0" destOrd="0" presId="urn:microsoft.com/office/officeart/2005/8/layout/chevron2"/>
    <dgm:cxn modelId="{C0E25B40-2270-4FE6-BA55-9BCA8981438E}" srcId="{FD1B3C3E-CD05-4901-AE7D-4AF3EC055074}" destId="{3492AB0D-51B1-47BD-9D28-BA9C879B47C0}" srcOrd="2" destOrd="0" parTransId="{CC437948-6494-4D99-8465-4C7608684195}" sibTransId="{7AAFC6B2-7C53-4ED7-8F5B-253F7E8018D1}"/>
    <dgm:cxn modelId="{63310723-D604-400B-89FF-EDC16030660C}" type="presOf" srcId="{F642BAE1-C2FC-46D2-B29F-E78C410C2F81}" destId="{3AB72FB3-A139-42FF-B731-732876F53B5D}" srcOrd="0" destOrd="0" presId="urn:microsoft.com/office/officeart/2005/8/layout/chevron2"/>
    <dgm:cxn modelId="{B74109B0-7B8E-4A39-99BE-137813C6B325}" type="presOf" srcId="{3492AB0D-51B1-47BD-9D28-BA9C879B47C0}" destId="{498BC997-3C9E-4385-82BE-9B62339FFD9A}" srcOrd="0" destOrd="0" presId="urn:microsoft.com/office/officeart/2005/8/layout/chevron2"/>
    <dgm:cxn modelId="{EACFD01C-21B2-4DD8-B732-33123872FCD6}" srcId="{FD1B3C3E-CD05-4901-AE7D-4AF3EC055074}" destId="{FF17B497-E1A4-4459-811A-01E2BA2A49FD}" srcOrd="1" destOrd="0" parTransId="{B7619141-1408-4B01-B78F-0A790C9119F0}" sibTransId="{6CD8888D-C510-47E4-B4B9-7EE413B87A36}"/>
    <dgm:cxn modelId="{E320BB1E-BC8A-4C37-AB6E-B851BBA772E0}" type="presOf" srcId="{7485EF61-9DD0-4189-888F-8A67DDD27609}" destId="{BE3C55D0-E33E-467B-AC56-45989F93577D}" srcOrd="0" destOrd="0" presId="urn:microsoft.com/office/officeart/2005/8/layout/chevron2"/>
    <dgm:cxn modelId="{46F82516-79A5-418C-803D-180115B5B274}" srcId="{3492AB0D-51B1-47BD-9D28-BA9C879B47C0}" destId="{166B86A1-3BDF-41CD-A076-72DAF41A2BED}" srcOrd="0" destOrd="0" parTransId="{109ED3D7-72F5-4A62-8C96-3F54973B1721}" sibTransId="{3E7F5477-C158-4C2F-954B-147C684284A1}"/>
    <dgm:cxn modelId="{55E739A4-2512-4A08-AC75-801634D0DC4D}" type="presOf" srcId="{166B86A1-3BDF-41CD-A076-72DAF41A2BED}" destId="{3BA3153A-2BC2-466F-BACA-C3D317DAEF4C}" srcOrd="0" destOrd="0" presId="urn:microsoft.com/office/officeart/2005/8/layout/chevron2"/>
    <dgm:cxn modelId="{066479E7-0902-4E70-A65D-FBD77B26D963}" type="presOf" srcId="{FD1B3C3E-CD05-4901-AE7D-4AF3EC055074}" destId="{7A1E2995-D919-4F24-A9D2-EABEF50BB074}" srcOrd="0" destOrd="0" presId="urn:microsoft.com/office/officeart/2005/8/layout/chevron2"/>
    <dgm:cxn modelId="{9AE4FB73-CEC8-4F00-9773-252EA9A7C6A3}" type="presParOf" srcId="{7A1E2995-D919-4F24-A9D2-EABEF50BB074}" destId="{D8511938-D8C9-4CE7-9265-02A40097B3FA}" srcOrd="0" destOrd="0" presId="urn:microsoft.com/office/officeart/2005/8/layout/chevron2"/>
    <dgm:cxn modelId="{671D4E1D-8733-41CB-89C7-C34983B6C8BB}" type="presParOf" srcId="{D8511938-D8C9-4CE7-9265-02A40097B3FA}" destId="{DEB23441-9462-40DB-A7DC-D711275619F1}" srcOrd="0" destOrd="0" presId="urn:microsoft.com/office/officeart/2005/8/layout/chevron2"/>
    <dgm:cxn modelId="{A7A6D853-9888-4B77-8285-B18F5688F3FF}" type="presParOf" srcId="{D8511938-D8C9-4CE7-9265-02A40097B3FA}" destId="{3AB72FB3-A139-42FF-B731-732876F53B5D}" srcOrd="1" destOrd="0" presId="urn:microsoft.com/office/officeart/2005/8/layout/chevron2"/>
    <dgm:cxn modelId="{79B034DA-F3E2-4CCB-A3DD-3274F3F81F34}" type="presParOf" srcId="{7A1E2995-D919-4F24-A9D2-EABEF50BB074}" destId="{0004F3DB-F127-4997-A215-44C6A6F64CB7}" srcOrd="1" destOrd="0" presId="urn:microsoft.com/office/officeart/2005/8/layout/chevron2"/>
    <dgm:cxn modelId="{3E4DA356-0940-48E1-BAF8-20A2440431E6}" type="presParOf" srcId="{7A1E2995-D919-4F24-A9D2-EABEF50BB074}" destId="{F8DF9454-1F96-440A-8A86-6AC7D5BFBCD5}" srcOrd="2" destOrd="0" presId="urn:microsoft.com/office/officeart/2005/8/layout/chevron2"/>
    <dgm:cxn modelId="{D3748AEC-5664-4702-886B-7EDA410172F8}" type="presParOf" srcId="{F8DF9454-1F96-440A-8A86-6AC7D5BFBCD5}" destId="{B640C692-F3DC-456B-8FE1-725ED0CC8015}" srcOrd="0" destOrd="0" presId="urn:microsoft.com/office/officeart/2005/8/layout/chevron2"/>
    <dgm:cxn modelId="{DAA1C23F-FB85-4A3C-94F2-23CBCD6A610B}" type="presParOf" srcId="{F8DF9454-1F96-440A-8A86-6AC7D5BFBCD5}" destId="{BE3C55D0-E33E-467B-AC56-45989F93577D}" srcOrd="1" destOrd="0" presId="urn:microsoft.com/office/officeart/2005/8/layout/chevron2"/>
    <dgm:cxn modelId="{AEBC70AD-A6F6-407D-8B4B-DF2384C6BF20}" type="presParOf" srcId="{7A1E2995-D919-4F24-A9D2-EABEF50BB074}" destId="{D9612061-E7A2-4407-9145-21F39E4EA6D5}" srcOrd="3" destOrd="0" presId="urn:microsoft.com/office/officeart/2005/8/layout/chevron2"/>
    <dgm:cxn modelId="{0BE51829-BD58-4FD6-B9DD-FDA0971EC979}" type="presParOf" srcId="{7A1E2995-D919-4F24-A9D2-EABEF50BB074}" destId="{986E3AA5-4AB4-44BA-B73C-F7DEF10BC3D2}" srcOrd="4" destOrd="0" presId="urn:microsoft.com/office/officeart/2005/8/layout/chevron2"/>
    <dgm:cxn modelId="{A06DB6D1-CF61-41B9-8A44-FA6B4DC768D0}" type="presParOf" srcId="{986E3AA5-4AB4-44BA-B73C-F7DEF10BC3D2}" destId="{498BC997-3C9E-4385-82BE-9B62339FFD9A}" srcOrd="0" destOrd="0" presId="urn:microsoft.com/office/officeart/2005/8/layout/chevron2"/>
    <dgm:cxn modelId="{3695744B-B7E3-46C3-854B-57BC7E02700B}" type="presParOf" srcId="{986E3AA5-4AB4-44BA-B73C-F7DEF10BC3D2}" destId="{3BA3153A-2BC2-466F-BACA-C3D317DAEF4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784D418-0741-4370-83DA-E5B9C9788D6B}" type="doc">
      <dgm:prSet loTypeId="urn:microsoft.com/office/officeart/2005/8/layout/radial4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C9F8D90-ABB9-42C6-95A3-47371AA7BD42}">
      <dgm:prSet phldrT="[Текст]"/>
      <dgm:spPr/>
      <dgm:t>
        <a:bodyPr/>
        <a:lstStyle/>
        <a:p>
          <a:r>
            <a:rPr lang="en-US" dirty="0" smtClean="0"/>
            <a:t>NPS</a:t>
          </a:r>
          <a:endParaRPr lang="ru-RU" dirty="0"/>
        </a:p>
      </dgm:t>
    </dgm:pt>
    <dgm:pt modelId="{22BDD83D-4FBB-4C16-9CE8-1A5220ED761E}" type="parTrans" cxnId="{CFC9A4E4-35D6-48D5-92AE-0A5DDF0769CC}">
      <dgm:prSet/>
      <dgm:spPr/>
      <dgm:t>
        <a:bodyPr/>
        <a:lstStyle/>
        <a:p>
          <a:endParaRPr lang="ru-RU"/>
        </a:p>
      </dgm:t>
    </dgm:pt>
    <dgm:pt modelId="{0EDE86C8-FEE0-4A65-B167-6FA60B9F53BF}" type="sibTrans" cxnId="{CFC9A4E4-35D6-48D5-92AE-0A5DDF0769CC}">
      <dgm:prSet/>
      <dgm:spPr/>
      <dgm:t>
        <a:bodyPr/>
        <a:lstStyle/>
        <a:p>
          <a:endParaRPr lang="ru-RU"/>
        </a:p>
      </dgm:t>
    </dgm:pt>
    <dgm:pt modelId="{ED398BFC-EE48-4BD4-AC2B-084BB050CE68}">
      <dgm:prSet phldrT="[Текст]"/>
      <dgm:spPr/>
      <dgm:t>
        <a:bodyPr/>
        <a:lstStyle/>
        <a:p>
          <a:r>
            <a:rPr lang="ru-RU" dirty="0" smtClean="0"/>
            <a:t>Критики</a:t>
          </a:r>
        </a:p>
        <a:p>
          <a:r>
            <a:rPr lang="ru-RU" dirty="0" smtClean="0"/>
            <a:t>(0-6 баллов)</a:t>
          </a:r>
        </a:p>
      </dgm:t>
    </dgm:pt>
    <dgm:pt modelId="{C7A0DCD0-255B-4059-A24B-65D760FCF13C}" type="parTrans" cxnId="{FCBA04E7-5878-4F8C-83FE-AFE302ECC8CB}">
      <dgm:prSet/>
      <dgm:spPr/>
      <dgm:t>
        <a:bodyPr/>
        <a:lstStyle/>
        <a:p>
          <a:endParaRPr lang="ru-RU"/>
        </a:p>
      </dgm:t>
    </dgm:pt>
    <dgm:pt modelId="{B719FEE1-05CF-4A44-A892-BD69AA34ABC3}" type="sibTrans" cxnId="{FCBA04E7-5878-4F8C-83FE-AFE302ECC8CB}">
      <dgm:prSet/>
      <dgm:spPr/>
      <dgm:t>
        <a:bodyPr/>
        <a:lstStyle/>
        <a:p>
          <a:endParaRPr lang="ru-RU"/>
        </a:p>
      </dgm:t>
    </dgm:pt>
    <dgm:pt modelId="{3025F6BB-2996-4476-8942-8BAA8A198E0A}">
      <dgm:prSet phldrT="[Текст]"/>
      <dgm:spPr/>
      <dgm:t>
        <a:bodyPr/>
        <a:lstStyle/>
        <a:p>
          <a:r>
            <a:rPr lang="ru-RU" dirty="0" smtClean="0"/>
            <a:t>Нейтралы</a:t>
          </a:r>
        </a:p>
        <a:p>
          <a:r>
            <a:rPr lang="ru-RU" dirty="0" smtClean="0"/>
            <a:t>(7-8 баллов)</a:t>
          </a:r>
          <a:endParaRPr lang="ru-RU" dirty="0"/>
        </a:p>
      </dgm:t>
    </dgm:pt>
    <dgm:pt modelId="{807F4179-C565-4C44-B536-FBDF54D8CE70}" type="parTrans" cxnId="{6A63C355-3454-4CD7-8118-7DBDC29AC59F}">
      <dgm:prSet/>
      <dgm:spPr/>
      <dgm:t>
        <a:bodyPr/>
        <a:lstStyle/>
        <a:p>
          <a:endParaRPr lang="ru-RU"/>
        </a:p>
      </dgm:t>
    </dgm:pt>
    <dgm:pt modelId="{D2A40AF7-9A20-4453-82AE-017E3607E923}" type="sibTrans" cxnId="{6A63C355-3454-4CD7-8118-7DBDC29AC59F}">
      <dgm:prSet/>
      <dgm:spPr/>
      <dgm:t>
        <a:bodyPr/>
        <a:lstStyle/>
        <a:p>
          <a:endParaRPr lang="ru-RU"/>
        </a:p>
      </dgm:t>
    </dgm:pt>
    <dgm:pt modelId="{6E363FD3-8BC6-47C7-ACEE-0CA79A2E707B}">
      <dgm:prSet phldrT="[Текст]"/>
      <dgm:spPr/>
      <dgm:t>
        <a:bodyPr/>
        <a:lstStyle/>
        <a:p>
          <a:r>
            <a:rPr lang="ru-RU" dirty="0" smtClean="0"/>
            <a:t>Промоутеры</a:t>
          </a:r>
        </a:p>
        <a:p>
          <a:r>
            <a:rPr lang="ru-RU" dirty="0" smtClean="0"/>
            <a:t>(9-10 баллов)</a:t>
          </a:r>
          <a:endParaRPr lang="ru-RU" dirty="0"/>
        </a:p>
      </dgm:t>
    </dgm:pt>
    <dgm:pt modelId="{5F0E11A1-8C05-434B-878B-F4B3E3B29578}" type="parTrans" cxnId="{EA3E718E-B718-43D3-8D10-D0FF780BE186}">
      <dgm:prSet/>
      <dgm:spPr/>
      <dgm:t>
        <a:bodyPr/>
        <a:lstStyle/>
        <a:p>
          <a:endParaRPr lang="ru-RU"/>
        </a:p>
      </dgm:t>
    </dgm:pt>
    <dgm:pt modelId="{3BA49933-95B6-4627-B6CD-2DE9F9E7806A}" type="sibTrans" cxnId="{EA3E718E-B718-43D3-8D10-D0FF780BE186}">
      <dgm:prSet/>
      <dgm:spPr/>
      <dgm:t>
        <a:bodyPr/>
        <a:lstStyle/>
        <a:p>
          <a:endParaRPr lang="ru-RU"/>
        </a:p>
      </dgm:t>
    </dgm:pt>
    <dgm:pt modelId="{3E105AF3-0851-49AD-9613-A8C28E6DD7D6}" type="pres">
      <dgm:prSet presAssocID="{C784D418-0741-4370-83DA-E5B9C9788D6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70E995-7326-4887-9E43-566CD6CCB73C}" type="pres">
      <dgm:prSet presAssocID="{9C9F8D90-ABB9-42C6-95A3-47371AA7BD42}" presName="centerShape" presStyleLbl="node0" presStyleIdx="0" presStyleCnt="1"/>
      <dgm:spPr/>
      <dgm:t>
        <a:bodyPr/>
        <a:lstStyle/>
        <a:p>
          <a:endParaRPr lang="ru-RU"/>
        </a:p>
      </dgm:t>
    </dgm:pt>
    <dgm:pt modelId="{E8F9C0DA-6BFB-43AA-9497-85FF3B1B4331}" type="pres">
      <dgm:prSet presAssocID="{C7A0DCD0-255B-4059-A24B-65D760FCF13C}" presName="parTrans" presStyleLbl="bgSibTrans2D1" presStyleIdx="0" presStyleCnt="3" custAng="10481067" custScaleX="40518" custLinFactY="13780" custLinFactNeighborX="20213" custLinFactNeighborY="100000"/>
      <dgm:spPr/>
      <dgm:t>
        <a:bodyPr/>
        <a:lstStyle/>
        <a:p>
          <a:endParaRPr lang="ru-RU"/>
        </a:p>
      </dgm:t>
    </dgm:pt>
    <dgm:pt modelId="{72C81D99-2B7D-492D-85D0-21ABAECA2F6F}" type="pres">
      <dgm:prSet presAssocID="{ED398BFC-EE48-4BD4-AC2B-084BB050CE68}" presName="node" presStyleLbl="node1" presStyleIdx="0" presStyleCnt="3" custScaleX="142859" custRadScaleRad="131792" custRadScaleInc="-165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A7C30-8903-4218-85A6-AD996752F3E4}" type="pres">
      <dgm:prSet presAssocID="{807F4179-C565-4C44-B536-FBDF54D8CE70}" presName="parTrans" presStyleLbl="bgSibTrans2D1" presStyleIdx="1" presStyleCnt="3" custAng="11266417" custFlipHor="1" custScaleX="46857" custScaleY="112812" custLinFactNeighborX="1634" custLinFactNeighborY="70147"/>
      <dgm:spPr/>
      <dgm:t>
        <a:bodyPr/>
        <a:lstStyle/>
        <a:p>
          <a:endParaRPr lang="ru-RU"/>
        </a:p>
      </dgm:t>
    </dgm:pt>
    <dgm:pt modelId="{C4E486C9-A778-4211-AEC6-8F50CE732FBE}" type="pres">
      <dgm:prSet presAssocID="{3025F6BB-2996-4476-8942-8BAA8A198E0A}" presName="node" presStyleLbl="node1" presStyleIdx="1" presStyleCnt="3" custScaleX="125990" custRadScaleRad="98945" custRadScaleInc="-63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0A92ED-3E26-407D-9D2D-F9FD08DC06F9}" type="pres">
      <dgm:prSet presAssocID="{5F0E11A1-8C05-434B-878B-F4B3E3B29578}" presName="parTrans" presStyleLbl="bgSibTrans2D1" presStyleIdx="2" presStyleCnt="3" custAng="14269387" custFlipVert="1" custScaleX="42297" custScaleY="96325" custLinFactY="21964" custLinFactNeighborX="-21065" custLinFactNeighborY="100000"/>
      <dgm:spPr/>
      <dgm:t>
        <a:bodyPr/>
        <a:lstStyle/>
        <a:p>
          <a:endParaRPr lang="ru-RU"/>
        </a:p>
      </dgm:t>
    </dgm:pt>
    <dgm:pt modelId="{34FFC43F-BC1C-40A8-9DDE-5750618E8952}" type="pres">
      <dgm:prSet presAssocID="{6E363FD3-8BC6-47C7-ACEE-0CA79A2E707B}" presName="node" presStyleLbl="node1" presStyleIdx="2" presStyleCnt="3" custScaleX="146252" custRadScaleRad="124627" custRadScaleInc="111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C09941-635F-429E-AC36-29D8D5FE99CD}" type="presOf" srcId="{5F0E11A1-8C05-434B-878B-F4B3E3B29578}" destId="{720A92ED-3E26-407D-9D2D-F9FD08DC06F9}" srcOrd="0" destOrd="0" presId="urn:microsoft.com/office/officeart/2005/8/layout/radial4"/>
    <dgm:cxn modelId="{BC14A5AD-35A2-4879-8B4E-D0802F09C9C0}" type="presOf" srcId="{9C9F8D90-ABB9-42C6-95A3-47371AA7BD42}" destId="{4F70E995-7326-4887-9E43-566CD6CCB73C}" srcOrd="0" destOrd="0" presId="urn:microsoft.com/office/officeart/2005/8/layout/radial4"/>
    <dgm:cxn modelId="{EA3E718E-B718-43D3-8D10-D0FF780BE186}" srcId="{9C9F8D90-ABB9-42C6-95A3-47371AA7BD42}" destId="{6E363FD3-8BC6-47C7-ACEE-0CA79A2E707B}" srcOrd="2" destOrd="0" parTransId="{5F0E11A1-8C05-434B-878B-F4B3E3B29578}" sibTransId="{3BA49933-95B6-4627-B6CD-2DE9F9E7806A}"/>
    <dgm:cxn modelId="{EA3C4595-B6C2-4946-997E-81BDEF91EBF6}" type="presOf" srcId="{807F4179-C565-4C44-B536-FBDF54D8CE70}" destId="{BC2A7C30-8903-4218-85A6-AD996752F3E4}" srcOrd="0" destOrd="0" presId="urn:microsoft.com/office/officeart/2005/8/layout/radial4"/>
    <dgm:cxn modelId="{DC808A20-CC60-4080-B0E4-8F733731FE59}" type="presOf" srcId="{3025F6BB-2996-4476-8942-8BAA8A198E0A}" destId="{C4E486C9-A778-4211-AEC6-8F50CE732FBE}" srcOrd="0" destOrd="0" presId="urn:microsoft.com/office/officeart/2005/8/layout/radial4"/>
    <dgm:cxn modelId="{6A63C355-3454-4CD7-8118-7DBDC29AC59F}" srcId="{9C9F8D90-ABB9-42C6-95A3-47371AA7BD42}" destId="{3025F6BB-2996-4476-8942-8BAA8A198E0A}" srcOrd="1" destOrd="0" parTransId="{807F4179-C565-4C44-B536-FBDF54D8CE70}" sibTransId="{D2A40AF7-9A20-4453-82AE-017E3607E923}"/>
    <dgm:cxn modelId="{FCBA04E7-5878-4F8C-83FE-AFE302ECC8CB}" srcId="{9C9F8D90-ABB9-42C6-95A3-47371AA7BD42}" destId="{ED398BFC-EE48-4BD4-AC2B-084BB050CE68}" srcOrd="0" destOrd="0" parTransId="{C7A0DCD0-255B-4059-A24B-65D760FCF13C}" sibTransId="{B719FEE1-05CF-4A44-A892-BD69AA34ABC3}"/>
    <dgm:cxn modelId="{742D0B45-0082-462F-958F-2CF4BDB6DFED}" type="presOf" srcId="{ED398BFC-EE48-4BD4-AC2B-084BB050CE68}" destId="{72C81D99-2B7D-492D-85D0-21ABAECA2F6F}" srcOrd="0" destOrd="0" presId="urn:microsoft.com/office/officeart/2005/8/layout/radial4"/>
    <dgm:cxn modelId="{11BD45EC-75C7-4859-A5B9-BBFED6B5478D}" type="presOf" srcId="{6E363FD3-8BC6-47C7-ACEE-0CA79A2E707B}" destId="{34FFC43F-BC1C-40A8-9DDE-5750618E8952}" srcOrd="0" destOrd="0" presId="urn:microsoft.com/office/officeart/2005/8/layout/radial4"/>
    <dgm:cxn modelId="{1DE5A644-2C27-4C08-9642-77716E02EBE3}" type="presOf" srcId="{C7A0DCD0-255B-4059-A24B-65D760FCF13C}" destId="{E8F9C0DA-6BFB-43AA-9497-85FF3B1B4331}" srcOrd="0" destOrd="0" presId="urn:microsoft.com/office/officeart/2005/8/layout/radial4"/>
    <dgm:cxn modelId="{CFC9A4E4-35D6-48D5-92AE-0A5DDF0769CC}" srcId="{C784D418-0741-4370-83DA-E5B9C9788D6B}" destId="{9C9F8D90-ABB9-42C6-95A3-47371AA7BD42}" srcOrd="0" destOrd="0" parTransId="{22BDD83D-4FBB-4C16-9CE8-1A5220ED761E}" sibTransId="{0EDE86C8-FEE0-4A65-B167-6FA60B9F53BF}"/>
    <dgm:cxn modelId="{40AA9225-3522-4A58-B16A-44CFC1839966}" type="presOf" srcId="{C784D418-0741-4370-83DA-E5B9C9788D6B}" destId="{3E105AF3-0851-49AD-9613-A8C28E6DD7D6}" srcOrd="0" destOrd="0" presId="urn:microsoft.com/office/officeart/2005/8/layout/radial4"/>
    <dgm:cxn modelId="{805C59CD-E6BF-44D6-98AE-006E7055D6EA}" type="presParOf" srcId="{3E105AF3-0851-49AD-9613-A8C28E6DD7D6}" destId="{4F70E995-7326-4887-9E43-566CD6CCB73C}" srcOrd="0" destOrd="0" presId="urn:microsoft.com/office/officeart/2005/8/layout/radial4"/>
    <dgm:cxn modelId="{5D6A8C46-12F7-4D88-86DB-18CC99F19290}" type="presParOf" srcId="{3E105AF3-0851-49AD-9613-A8C28E6DD7D6}" destId="{E8F9C0DA-6BFB-43AA-9497-85FF3B1B4331}" srcOrd="1" destOrd="0" presId="urn:microsoft.com/office/officeart/2005/8/layout/radial4"/>
    <dgm:cxn modelId="{4F3193C3-77B8-4D38-A579-D634AE851993}" type="presParOf" srcId="{3E105AF3-0851-49AD-9613-A8C28E6DD7D6}" destId="{72C81D99-2B7D-492D-85D0-21ABAECA2F6F}" srcOrd="2" destOrd="0" presId="urn:microsoft.com/office/officeart/2005/8/layout/radial4"/>
    <dgm:cxn modelId="{30D87672-8A96-4CC2-BB25-22D22F5DF28C}" type="presParOf" srcId="{3E105AF3-0851-49AD-9613-A8C28E6DD7D6}" destId="{BC2A7C30-8903-4218-85A6-AD996752F3E4}" srcOrd="3" destOrd="0" presId="urn:microsoft.com/office/officeart/2005/8/layout/radial4"/>
    <dgm:cxn modelId="{78F8E1F6-395C-4D97-9BD9-DD06BBC345FF}" type="presParOf" srcId="{3E105AF3-0851-49AD-9613-A8C28E6DD7D6}" destId="{C4E486C9-A778-4211-AEC6-8F50CE732FBE}" srcOrd="4" destOrd="0" presId="urn:microsoft.com/office/officeart/2005/8/layout/radial4"/>
    <dgm:cxn modelId="{F8226C1B-DBBC-4479-A315-D960F67A890D}" type="presParOf" srcId="{3E105AF3-0851-49AD-9613-A8C28E6DD7D6}" destId="{720A92ED-3E26-407D-9D2D-F9FD08DC06F9}" srcOrd="5" destOrd="0" presId="urn:microsoft.com/office/officeart/2005/8/layout/radial4"/>
    <dgm:cxn modelId="{36926B69-5354-47CA-8AFE-3708C81B1C0E}" type="presParOf" srcId="{3E105AF3-0851-49AD-9613-A8C28E6DD7D6}" destId="{34FFC43F-BC1C-40A8-9DDE-5750618E8952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2C80D6-ED59-4358-B171-6CDBC853DAAA}">
      <dsp:nvSpPr>
        <dsp:cNvPr id="0" name=""/>
        <dsp:cNvSpPr/>
      </dsp:nvSpPr>
      <dsp:spPr>
        <a:xfrm rot="10800000">
          <a:off x="1331123" y="2622"/>
          <a:ext cx="4501220" cy="78942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116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экономичный</a:t>
          </a:r>
          <a:endParaRPr lang="ru-RU" sz="2800" kern="1200" dirty="0"/>
        </a:p>
      </dsp:txBody>
      <dsp:txXfrm rot="10800000">
        <a:off x="1528480" y="2622"/>
        <a:ext cx="4303863" cy="789428"/>
      </dsp:txXfrm>
    </dsp:sp>
    <dsp:sp modelId="{337106EA-DF5D-4A7A-82F9-06B595E099E9}">
      <dsp:nvSpPr>
        <dsp:cNvPr id="0" name=""/>
        <dsp:cNvSpPr/>
      </dsp:nvSpPr>
      <dsp:spPr>
        <a:xfrm>
          <a:off x="936408" y="2622"/>
          <a:ext cx="789428" cy="78942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ECD213-5C14-4DED-BDB6-CDB4C9FB9B15}">
      <dsp:nvSpPr>
        <dsp:cNvPr id="0" name=""/>
        <dsp:cNvSpPr/>
      </dsp:nvSpPr>
      <dsp:spPr>
        <a:xfrm rot="10800000">
          <a:off x="1331123" y="1027701"/>
          <a:ext cx="4501220" cy="78942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116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апатичный</a:t>
          </a:r>
          <a:endParaRPr lang="ru-RU" sz="2800" kern="1200" dirty="0"/>
        </a:p>
      </dsp:txBody>
      <dsp:txXfrm rot="10800000">
        <a:off x="1528480" y="1027701"/>
        <a:ext cx="4303863" cy="789428"/>
      </dsp:txXfrm>
    </dsp:sp>
    <dsp:sp modelId="{87E2D534-1A1B-4311-AC7C-536814847A41}">
      <dsp:nvSpPr>
        <dsp:cNvPr id="0" name=""/>
        <dsp:cNvSpPr/>
      </dsp:nvSpPr>
      <dsp:spPr>
        <a:xfrm>
          <a:off x="936408" y="1027701"/>
          <a:ext cx="789428" cy="78942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802253-E34F-4399-BFFB-ABB22D913D9E}">
      <dsp:nvSpPr>
        <dsp:cNvPr id="0" name=""/>
        <dsp:cNvSpPr/>
      </dsp:nvSpPr>
      <dsp:spPr>
        <a:xfrm rot="10800000">
          <a:off x="1331123" y="2052781"/>
          <a:ext cx="4501220" cy="78942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116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рациональный</a:t>
          </a:r>
          <a:endParaRPr lang="ru-RU" sz="2700" kern="1200" dirty="0"/>
        </a:p>
      </dsp:txBody>
      <dsp:txXfrm rot="10800000">
        <a:off x="1528480" y="2052781"/>
        <a:ext cx="4303863" cy="789428"/>
      </dsp:txXfrm>
    </dsp:sp>
    <dsp:sp modelId="{2EBE6857-F008-4260-A0BC-8B918CFD5659}">
      <dsp:nvSpPr>
        <dsp:cNvPr id="0" name=""/>
        <dsp:cNvSpPr/>
      </dsp:nvSpPr>
      <dsp:spPr>
        <a:xfrm>
          <a:off x="936408" y="2052781"/>
          <a:ext cx="789428" cy="78942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F1CD0C-50EA-49F3-BA57-950CAFC145BC}">
      <dsp:nvSpPr>
        <dsp:cNvPr id="0" name=""/>
        <dsp:cNvSpPr/>
      </dsp:nvSpPr>
      <dsp:spPr>
        <a:xfrm rot="10800000">
          <a:off x="1331123" y="3077860"/>
          <a:ext cx="4501220" cy="78942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116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персонифицированный</a:t>
          </a:r>
          <a:endParaRPr lang="ru-RU" sz="2300" kern="1200" dirty="0"/>
        </a:p>
      </dsp:txBody>
      <dsp:txXfrm rot="10800000">
        <a:off x="1528480" y="3077860"/>
        <a:ext cx="4303863" cy="789428"/>
      </dsp:txXfrm>
    </dsp:sp>
    <dsp:sp modelId="{AB11653F-4FC0-4124-9EF2-67C2FE8186F6}">
      <dsp:nvSpPr>
        <dsp:cNvPr id="0" name=""/>
        <dsp:cNvSpPr/>
      </dsp:nvSpPr>
      <dsp:spPr>
        <a:xfrm>
          <a:off x="936408" y="3077860"/>
          <a:ext cx="789428" cy="78942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B23441-9462-40DB-A7DC-D711275619F1}">
      <dsp:nvSpPr>
        <dsp:cNvPr id="0" name=""/>
        <dsp:cNvSpPr/>
      </dsp:nvSpPr>
      <dsp:spPr>
        <a:xfrm rot="5400000">
          <a:off x="-153352" y="153353"/>
          <a:ext cx="1022349" cy="71564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" tIns="1270" rIns="1270" bIns="127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1</a:t>
          </a:r>
          <a:endParaRPr lang="ru-RU" sz="3600" b="1" kern="1200" dirty="0"/>
        </a:p>
      </dsp:txBody>
      <dsp:txXfrm rot="-5400000">
        <a:off x="1" y="357822"/>
        <a:ext cx="715644" cy="306705"/>
      </dsp:txXfrm>
    </dsp:sp>
    <dsp:sp modelId="{3AB72FB3-A139-42FF-B731-732876F53B5D}">
      <dsp:nvSpPr>
        <dsp:cNvPr id="0" name=""/>
        <dsp:cNvSpPr/>
      </dsp:nvSpPr>
      <dsp:spPr>
        <a:xfrm rot="5400000">
          <a:off x="4140184" y="-3421410"/>
          <a:ext cx="664876" cy="7513955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bg2">
                  <a:lumMod val="25000"/>
                </a:schemeClr>
              </a:solidFill>
            </a:rPr>
            <a:t>Привёл друга – бесплатное занятие тебе и другу.</a:t>
          </a:r>
          <a:endParaRPr lang="ru-RU" sz="2000" kern="1200" dirty="0"/>
        </a:p>
      </dsp:txBody>
      <dsp:txXfrm rot="-5400000">
        <a:off x="715645" y="35586"/>
        <a:ext cx="7481498" cy="599962"/>
      </dsp:txXfrm>
    </dsp:sp>
    <dsp:sp modelId="{B640C692-F3DC-456B-8FE1-725ED0CC8015}">
      <dsp:nvSpPr>
        <dsp:cNvPr id="0" name=""/>
        <dsp:cNvSpPr/>
      </dsp:nvSpPr>
      <dsp:spPr>
        <a:xfrm rot="5400000">
          <a:off x="-153352" y="1028579"/>
          <a:ext cx="1022349" cy="71564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" tIns="1270" rIns="1270" bIns="127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>
            <a:solidFill>
              <a:schemeClr val="tx1"/>
            </a:solidFill>
          </a:endParaRPr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>
            <a:solidFill>
              <a:schemeClr val="tx1"/>
            </a:solidFill>
          </a:endParaRPr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>
            <a:solidFill>
              <a:schemeClr val="tx1"/>
            </a:solidFill>
          </a:endParaRPr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>
            <a:solidFill>
              <a:schemeClr val="tx1"/>
            </a:solidFill>
          </a:endParaRPr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>
            <a:solidFill>
              <a:schemeClr val="tx1"/>
            </a:solidFill>
          </a:endParaRPr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>
            <a:solidFill>
              <a:schemeClr val="tx1"/>
            </a:solidFill>
          </a:endParaRPr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>
            <a:solidFill>
              <a:schemeClr val="tx1"/>
            </a:solidFill>
          </a:endParaRPr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tx1"/>
              </a:solidFill>
            </a:rPr>
            <a:t>2</a:t>
          </a:r>
          <a:endParaRPr lang="ru-RU" sz="3600" b="1" kern="1200" dirty="0">
            <a:solidFill>
              <a:schemeClr val="tx1"/>
            </a:solidFill>
          </a:endParaRPr>
        </a:p>
      </dsp:txBody>
      <dsp:txXfrm rot="-5400000">
        <a:off x="1" y="1233048"/>
        <a:ext cx="715644" cy="306705"/>
      </dsp:txXfrm>
    </dsp:sp>
    <dsp:sp modelId="{BE3C55D0-E33E-467B-AC56-45989F93577D}">
      <dsp:nvSpPr>
        <dsp:cNvPr id="0" name=""/>
        <dsp:cNvSpPr/>
      </dsp:nvSpPr>
      <dsp:spPr>
        <a:xfrm rot="5400000">
          <a:off x="4140358" y="-2549487"/>
          <a:ext cx="664526" cy="7513955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bg2">
                  <a:lumMod val="25000"/>
                </a:schemeClr>
              </a:solidFill>
            </a:rPr>
            <a:t>Если друг купил абонемент – БУМ! 2 бесплатных занятия и </a:t>
          </a:r>
          <a:r>
            <a:rPr lang="ru-RU" sz="2000" kern="1200" dirty="0" smtClean="0">
              <a:solidFill>
                <a:schemeClr val="bg2">
                  <a:lumMod val="25000"/>
                </a:schemeClr>
              </a:solidFill>
            </a:rPr>
            <a:t>тебе, </a:t>
          </a:r>
          <a:r>
            <a:rPr lang="ru-RU" sz="2000" kern="1200" dirty="0" smtClean="0">
              <a:solidFill>
                <a:schemeClr val="bg2">
                  <a:lumMod val="25000"/>
                </a:schemeClr>
              </a:solidFill>
            </a:rPr>
            <a:t>и другу.</a:t>
          </a:r>
          <a:endParaRPr lang="ru-RU" sz="2000" kern="1200" dirty="0"/>
        </a:p>
      </dsp:txBody>
      <dsp:txXfrm rot="-5400000">
        <a:off x="715644" y="907666"/>
        <a:ext cx="7481516" cy="599648"/>
      </dsp:txXfrm>
    </dsp:sp>
    <dsp:sp modelId="{E1485B5B-5CB7-4441-8C5A-5BF916A4B7AA}">
      <dsp:nvSpPr>
        <dsp:cNvPr id="0" name=""/>
        <dsp:cNvSpPr/>
      </dsp:nvSpPr>
      <dsp:spPr>
        <a:xfrm rot="5400000">
          <a:off x="-153352" y="1900676"/>
          <a:ext cx="1022349" cy="71564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" tIns="1270" rIns="1270" bIns="127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3</a:t>
          </a:r>
          <a:endParaRPr lang="ru-RU" sz="3600" b="1" kern="1200" dirty="0"/>
        </a:p>
      </dsp:txBody>
      <dsp:txXfrm rot="-5400000">
        <a:off x="1" y="2105145"/>
        <a:ext cx="715644" cy="306705"/>
      </dsp:txXfrm>
    </dsp:sp>
    <dsp:sp modelId="{14DC3E7D-53A9-415C-A75C-8A1C6C0EA777}">
      <dsp:nvSpPr>
        <dsp:cNvPr id="0" name=""/>
        <dsp:cNvSpPr/>
      </dsp:nvSpPr>
      <dsp:spPr>
        <a:xfrm rot="5400000">
          <a:off x="4140358" y="-1677390"/>
          <a:ext cx="664526" cy="7513955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bg2">
                  <a:lumMod val="25000"/>
                </a:schemeClr>
              </a:solidFill>
            </a:rPr>
            <a:t>Скидки студентам и многодетным семьям.</a:t>
          </a:r>
          <a:endParaRPr lang="ru-RU" sz="2000" kern="1200" dirty="0"/>
        </a:p>
      </dsp:txBody>
      <dsp:txXfrm rot="-5400000">
        <a:off x="715644" y="1779763"/>
        <a:ext cx="7481516" cy="599648"/>
      </dsp:txXfrm>
    </dsp:sp>
    <dsp:sp modelId="{FAA331C2-7F2D-452C-804C-F34C3A088978}">
      <dsp:nvSpPr>
        <dsp:cNvPr id="0" name=""/>
        <dsp:cNvSpPr/>
      </dsp:nvSpPr>
      <dsp:spPr>
        <a:xfrm rot="5400000">
          <a:off x="-153352" y="2772774"/>
          <a:ext cx="1022349" cy="71564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4</a:t>
          </a:r>
          <a:endParaRPr lang="ru-RU" sz="3600" b="1" kern="1200" dirty="0"/>
        </a:p>
      </dsp:txBody>
      <dsp:txXfrm rot="-5400000">
        <a:off x="1" y="2977243"/>
        <a:ext cx="715644" cy="306705"/>
      </dsp:txXfrm>
    </dsp:sp>
    <dsp:sp modelId="{86B78706-42F6-407D-A3E6-D4AF71D3ED53}">
      <dsp:nvSpPr>
        <dsp:cNvPr id="0" name=""/>
        <dsp:cNvSpPr/>
      </dsp:nvSpPr>
      <dsp:spPr>
        <a:xfrm rot="5400000">
          <a:off x="4140358" y="-805292"/>
          <a:ext cx="664526" cy="7513955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B23441-9462-40DB-A7DC-D711275619F1}">
      <dsp:nvSpPr>
        <dsp:cNvPr id="0" name=""/>
        <dsp:cNvSpPr/>
      </dsp:nvSpPr>
      <dsp:spPr>
        <a:xfrm rot="5400000">
          <a:off x="-201625" y="201625"/>
          <a:ext cx="1344166" cy="94091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" tIns="1270" rIns="1270" bIns="127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1</a:t>
          </a:r>
          <a:endParaRPr lang="ru-RU" sz="3600" b="1" kern="1200" dirty="0"/>
        </a:p>
      </dsp:txBody>
      <dsp:txXfrm rot="-5400000">
        <a:off x="0" y="470458"/>
        <a:ext cx="940916" cy="403250"/>
      </dsp:txXfrm>
    </dsp:sp>
    <dsp:sp modelId="{3AB72FB3-A139-42FF-B731-732876F53B5D}">
      <dsp:nvSpPr>
        <dsp:cNvPr id="0" name=""/>
        <dsp:cNvSpPr/>
      </dsp:nvSpPr>
      <dsp:spPr>
        <a:xfrm rot="5400000">
          <a:off x="4148174" y="-3203509"/>
          <a:ext cx="874167" cy="72886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Скидка членам одной семьи.</a:t>
          </a:r>
          <a:endParaRPr lang="ru-RU" sz="2300" kern="1200" dirty="0"/>
        </a:p>
      </dsp:txBody>
      <dsp:txXfrm rot="-5400000">
        <a:off x="940917" y="46421"/>
        <a:ext cx="7246010" cy="788821"/>
      </dsp:txXfrm>
    </dsp:sp>
    <dsp:sp modelId="{B640C692-F3DC-456B-8FE1-725ED0CC8015}">
      <dsp:nvSpPr>
        <dsp:cNvPr id="0" name=""/>
        <dsp:cNvSpPr/>
      </dsp:nvSpPr>
      <dsp:spPr>
        <a:xfrm rot="5400000">
          <a:off x="-201625" y="1351991"/>
          <a:ext cx="1344166" cy="94091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" tIns="1270" rIns="1270" bIns="127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smtClean="0"/>
            <a:t>2</a:t>
          </a:r>
          <a:endParaRPr lang="ru-RU" sz="3600" b="1" kern="1200" dirty="0"/>
        </a:p>
      </dsp:txBody>
      <dsp:txXfrm rot="-5400000">
        <a:off x="0" y="1620824"/>
        <a:ext cx="940916" cy="403250"/>
      </dsp:txXfrm>
    </dsp:sp>
    <dsp:sp modelId="{BE3C55D0-E33E-467B-AC56-45989F93577D}">
      <dsp:nvSpPr>
        <dsp:cNvPr id="0" name=""/>
        <dsp:cNvSpPr/>
      </dsp:nvSpPr>
      <dsp:spPr>
        <a:xfrm rot="5400000">
          <a:off x="4148404" y="-2057120"/>
          <a:ext cx="873708" cy="72886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Скидка при оплате сразу за несколько месяцев.</a:t>
          </a:r>
          <a:endParaRPr lang="ru-RU" sz="2300" kern="1200" dirty="0"/>
        </a:p>
      </dsp:txBody>
      <dsp:txXfrm rot="-5400000">
        <a:off x="940917" y="1193018"/>
        <a:ext cx="7246032" cy="788406"/>
      </dsp:txXfrm>
    </dsp:sp>
    <dsp:sp modelId="{E1485B5B-5CB7-4441-8C5A-5BF916A4B7AA}">
      <dsp:nvSpPr>
        <dsp:cNvPr id="0" name=""/>
        <dsp:cNvSpPr/>
      </dsp:nvSpPr>
      <dsp:spPr>
        <a:xfrm rot="5400000">
          <a:off x="-201625" y="2498610"/>
          <a:ext cx="1344166" cy="94091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" tIns="1270" rIns="1270" bIns="127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3</a:t>
          </a:r>
          <a:endParaRPr lang="ru-RU" sz="3600" b="1" kern="1200" dirty="0"/>
        </a:p>
      </dsp:txBody>
      <dsp:txXfrm rot="-5400000">
        <a:off x="0" y="2767443"/>
        <a:ext cx="940916" cy="403250"/>
      </dsp:txXfrm>
    </dsp:sp>
    <dsp:sp modelId="{14DC3E7D-53A9-415C-A75C-8A1C6C0EA777}">
      <dsp:nvSpPr>
        <dsp:cNvPr id="0" name=""/>
        <dsp:cNvSpPr/>
      </dsp:nvSpPr>
      <dsp:spPr>
        <a:xfrm rot="5400000">
          <a:off x="4148404" y="-910502"/>
          <a:ext cx="873708" cy="72886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При посещении занятий более 6-ти месяцев – скидка на индивидуальное занятие.</a:t>
          </a:r>
          <a:endParaRPr lang="ru-RU" sz="2300" kern="1200" dirty="0"/>
        </a:p>
      </dsp:txBody>
      <dsp:txXfrm rot="-5400000">
        <a:off x="940917" y="2339636"/>
        <a:ext cx="7246032" cy="7884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B23441-9462-40DB-A7DC-D711275619F1}">
      <dsp:nvSpPr>
        <dsp:cNvPr id="0" name=""/>
        <dsp:cNvSpPr/>
      </dsp:nvSpPr>
      <dsp:spPr>
        <a:xfrm rot="5400000">
          <a:off x="-294436" y="294436"/>
          <a:ext cx="1962910" cy="1374037"/>
        </a:xfrm>
        <a:prstGeom prst="chevron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" tIns="1270" rIns="1270" bIns="127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1</a:t>
          </a:r>
          <a:endParaRPr lang="ru-RU" sz="3600" b="1" kern="1200" dirty="0"/>
        </a:p>
      </dsp:txBody>
      <dsp:txXfrm rot="-5400000">
        <a:off x="1" y="687019"/>
        <a:ext cx="1374037" cy="588873"/>
      </dsp:txXfrm>
    </dsp:sp>
    <dsp:sp modelId="{3AB72FB3-A139-42FF-B731-732876F53B5D}">
      <dsp:nvSpPr>
        <dsp:cNvPr id="0" name=""/>
        <dsp:cNvSpPr/>
      </dsp:nvSpPr>
      <dsp:spPr>
        <a:xfrm rot="5400000">
          <a:off x="4163537" y="-2785718"/>
          <a:ext cx="1276562" cy="68555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Скидка при </a:t>
          </a:r>
          <a:r>
            <a:rPr lang="ru-RU" sz="3300" kern="1200" dirty="0" smtClean="0"/>
            <a:t>посещении </a:t>
          </a:r>
          <a:r>
            <a:rPr lang="ru-RU" sz="3300" kern="1200" dirty="0" smtClean="0"/>
            <a:t>2-х разных направлений.</a:t>
          </a:r>
          <a:endParaRPr lang="ru-RU" sz="3300" kern="1200" dirty="0"/>
        </a:p>
      </dsp:txBody>
      <dsp:txXfrm rot="-5400000">
        <a:off x="1374038" y="66098"/>
        <a:ext cx="6793245" cy="1151928"/>
      </dsp:txXfrm>
    </dsp:sp>
    <dsp:sp modelId="{B640C692-F3DC-456B-8FE1-725ED0CC8015}">
      <dsp:nvSpPr>
        <dsp:cNvPr id="0" name=""/>
        <dsp:cNvSpPr/>
      </dsp:nvSpPr>
      <dsp:spPr>
        <a:xfrm rot="5400000">
          <a:off x="-294436" y="1972645"/>
          <a:ext cx="1962910" cy="1374037"/>
        </a:xfrm>
        <a:prstGeom prst="chevron">
          <a:avLst/>
        </a:prstGeom>
        <a:solidFill>
          <a:schemeClr val="accent2">
            <a:shade val="80000"/>
            <a:hueOff val="781659"/>
            <a:satOff val="-29649"/>
            <a:lumOff val="35077"/>
            <a:alphaOff val="0"/>
          </a:schemeClr>
        </a:solidFill>
        <a:ln w="25400" cap="flat" cmpd="sng" algn="ctr">
          <a:solidFill>
            <a:schemeClr val="accent2">
              <a:shade val="80000"/>
              <a:hueOff val="781659"/>
              <a:satOff val="-29649"/>
              <a:lumOff val="350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" tIns="1270" rIns="1270" bIns="127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smtClean="0"/>
            <a:t>2</a:t>
          </a:r>
          <a:endParaRPr lang="ru-RU" sz="3600" b="1" kern="1200" dirty="0"/>
        </a:p>
      </dsp:txBody>
      <dsp:txXfrm rot="-5400000">
        <a:off x="1" y="2365228"/>
        <a:ext cx="1374037" cy="588873"/>
      </dsp:txXfrm>
    </dsp:sp>
    <dsp:sp modelId="{BE3C55D0-E33E-467B-AC56-45989F93577D}">
      <dsp:nvSpPr>
        <dsp:cNvPr id="0" name=""/>
        <dsp:cNvSpPr/>
      </dsp:nvSpPr>
      <dsp:spPr>
        <a:xfrm rot="5400000">
          <a:off x="4163872" y="-1111627"/>
          <a:ext cx="1275891" cy="68555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781659"/>
              <a:satOff val="-29649"/>
              <a:lumOff val="350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Скидка при увеличении числа занятий в абонементе.</a:t>
          </a:r>
          <a:endParaRPr lang="ru-RU" sz="3300" kern="1200" dirty="0"/>
        </a:p>
      </dsp:txBody>
      <dsp:txXfrm rot="-5400000">
        <a:off x="1374037" y="1740492"/>
        <a:ext cx="6793278" cy="11513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B23441-9462-40DB-A7DC-D711275619F1}">
      <dsp:nvSpPr>
        <dsp:cNvPr id="0" name=""/>
        <dsp:cNvSpPr/>
      </dsp:nvSpPr>
      <dsp:spPr>
        <a:xfrm rot="5400000">
          <a:off x="-201625" y="201625"/>
          <a:ext cx="1344166" cy="940916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" tIns="1270" rIns="1270" bIns="127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dirty="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1</a:t>
          </a:r>
          <a:endParaRPr lang="ru-RU" sz="3600" b="1" kern="1200" dirty="0"/>
        </a:p>
      </dsp:txBody>
      <dsp:txXfrm rot="-5400000">
        <a:off x="0" y="470458"/>
        <a:ext cx="940916" cy="403250"/>
      </dsp:txXfrm>
    </dsp:sp>
    <dsp:sp modelId="{3AB72FB3-A139-42FF-B731-732876F53B5D}">
      <dsp:nvSpPr>
        <dsp:cNvPr id="0" name=""/>
        <dsp:cNvSpPr/>
      </dsp:nvSpPr>
      <dsp:spPr>
        <a:xfrm rot="5400000">
          <a:off x="4148174" y="-3203509"/>
          <a:ext cx="874167" cy="72886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712" tIns="32385" rIns="32385" bIns="32385" numCol="1" spcCol="1270" anchor="ctr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5100" kern="1200" dirty="0" smtClean="0"/>
            <a:t>Концерты</a:t>
          </a:r>
          <a:endParaRPr lang="ru-RU" sz="5100" kern="1200" dirty="0"/>
        </a:p>
      </dsp:txBody>
      <dsp:txXfrm rot="-5400000">
        <a:off x="940917" y="46421"/>
        <a:ext cx="7246010" cy="788821"/>
      </dsp:txXfrm>
    </dsp:sp>
    <dsp:sp modelId="{B640C692-F3DC-456B-8FE1-725ED0CC8015}">
      <dsp:nvSpPr>
        <dsp:cNvPr id="0" name=""/>
        <dsp:cNvSpPr/>
      </dsp:nvSpPr>
      <dsp:spPr>
        <a:xfrm rot="5400000">
          <a:off x="-201625" y="1351991"/>
          <a:ext cx="1344166" cy="940916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" tIns="1270" rIns="1270" bIns="127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" b="1" kern="1200" smtClean="0"/>
        </a:p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smtClean="0"/>
            <a:t>2</a:t>
          </a:r>
          <a:endParaRPr lang="ru-RU" sz="3600" b="1" kern="1200" dirty="0"/>
        </a:p>
      </dsp:txBody>
      <dsp:txXfrm rot="-5400000">
        <a:off x="0" y="1620824"/>
        <a:ext cx="940916" cy="403250"/>
      </dsp:txXfrm>
    </dsp:sp>
    <dsp:sp modelId="{BE3C55D0-E33E-467B-AC56-45989F93577D}">
      <dsp:nvSpPr>
        <dsp:cNvPr id="0" name=""/>
        <dsp:cNvSpPr/>
      </dsp:nvSpPr>
      <dsp:spPr>
        <a:xfrm rot="5400000">
          <a:off x="4148404" y="-2057120"/>
          <a:ext cx="873708" cy="72886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712" tIns="32385" rIns="32385" bIns="32385" numCol="1" spcCol="1270" anchor="ctr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5100" kern="1200" dirty="0" smtClean="0"/>
            <a:t>Конкурсы</a:t>
          </a:r>
          <a:endParaRPr lang="ru-RU" sz="5100" kern="1200" dirty="0"/>
        </a:p>
      </dsp:txBody>
      <dsp:txXfrm rot="-5400000">
        <a:off x="940917" y="1193018"/>
        <a:ext cx="7246032" cy="788406"/>
      </dsp:txXfrm>
    </dsp:sp>
    <dsp:sp modelId="{498BC997-3C9E-4385-82BE-9B62339FFD9A}">
      <dsp:nvSpPr>
        <dsp:cNvPr id="0" name=""/>
        <dsp:cNvSpPr/>
      </dsp:nvSpPr>
      <dsp:spPr>
        <a:xfrm rot="5400000">
          <a:off x="-201625" y="2498610"/>
          <a:ext cx="1344166" cy="940916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b="1" kern="1200" dirty="0" smtClean="0"/>
        </a:p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b="1" kern="1200" dirty="0" smtClean="0"/>
        </a:p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b="1" kern="1200" dirty="0" smtClean="0"/>
        </a:p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3</a:t>
          </a:r>
          <a:endParaRPr lang="ru-RU" sz="3600" b="1" kern="1200" dirty="0"/>
        </a:p>
      </dsp:txBody>
      <dsp:txXfrm rot="-5400000">
        <a:off x="0" y="2767443"/>
        <a:ext cx="940916" cy="403250"/>
      </dsp:txXfrm>
    </dsp:sp>
    <dsp:sp modelId="{3BA3153A-2BC2-466F-BACA-C3D317DAEF4C}">
      <dsp:nvSpPr>
        <dsp:cNvPr id="0" name=""/>
        <dsp:cNvSpPr/>
      </dsp:nvSpPr>
      <dsp:spPr>
        <a:xfrm rot="5400000">
          <a:off x="4148404" y="-910502"/>
          <a:ext cx="873708" cy="72886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712" tIns="32385" rIns="32385" bIns="32385" numCol="1" spcCol="1270" anchor="ctr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5100" kern="1200" dirty="0" smtClean="0"/>
            <a:t>Фотосессии</a:t>
          </a:r>
          <a:endParaRPr lang="ru-RU" sz="5100" kern="1200" dirty="0"/>
        </a:p>
      </dsp:txBody>
      <dsp:txXfrm rot="-5400000">
        <a:off x="940917" y="2339636"/>
        <a:ext cx="7246032" cy="7884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70E995-7326-4887-9E43-566CD6CCB73C}">
      <dsp:nvSpPr>
        <dsp:cNvPr id="0" name=""/>
        <dsp:cNvSpPr/>
      </dsp:nvSpPr>
      <dsp:spPr>
        <a:xfrm>
          <a:off x="3270328" y="1981705"/>
          <a:ext cx="1662154" cy="16621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NPS</a:t>
          </a:r>
          <a:endParaRPr lang="ru-RU" sz="4700" kern="1200" dirty="0"/>
        </a:p>
      </dsp:txBody>
      <dsp:txXfrm>
        <a:off x="3513745" y="2225122"/>
        <a:ext cx="1175320" cy="1175320"/>
      </dsp:txXfrm>
    </dsp:sp>
    <dsp:sp modelId="{E8F9C0DA-6BFB-43AA-9497-85FF3B1B4331}">
      <dsp:nvSpPr>
        <dsp:cNvPr id="0" name=""/>
        <dsp:cNvSpPr/>
      </dsp:nvSpPr>
      <dsp:spPr>
        <a:xfrm rot="1183611">
          <a:off x="2371596" y="2307150"/>
          <a:ext cx="781930" cy="473713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C81D99-2B7D-492D-85D0-21ABAECA2F6F}">
      <dsp:nvSpPr>
        <dsp:cNvPr id="0" name=""/>
        <dsp:cNvSpPr/>
      </dsp:nvSpPr>
      <dsp:spPr>
        <a:xfrm>
          <a:off x="370369" y="964958"/>
          <a:ext cx="2255809" cy="12632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Критики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(0-6 баллов)</a:t>
          </a:r>
        </a:p>
      </dsp:txBody>
      <dsp:txXfrm>
        <a:off x="407368" y="1001957"/>
        <a:ext cx="2181811" cy="1189239"/>
      </dsp:txXfrm>
    </dsp:sp>
    <dsp:sp modelId="{BC2A7C30-8903-4218-85A6-AD996752F3E4}">
      <dsp:nvSpPr>
        <dsp:cNvPr id="0" name=""/>
        <dsp:cNvSpPr/>
      </dsp:nvSpPr>
      <dsp:spPr>
        <a:xfrm rot="15963263" flipH="1">
          <a:off x="3726112" y="1350723"/>
          <a:ext cx="587171" cy="534406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486C9-A778-4211-AEC6-8F50CE732FBE}">
      <dsp:nvSpPr>
        <dsp:cNvPr id="0" name=""/>
        <dsp:cNvSpPr/>
      </dsp:nvSpPr>
      <dsp:spPr>
        <a:xfrm>
          <a:off x="2962672" y="28852"/>
          <a:ext cx="1989440" cy="12632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Нейтралы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(7-8 баллов)</a:t>
          </a:r>
          <a:endParaRPr lang="ru-RU" sz="2300" kern="1200" dirty="0"/>
        </a:p>
      </dsp:txBody>
      <dsp:txXfrm>
        <a:off x="2999671" y="65851"/>
        <a:ext cx="1915442" cy="1189239"/>
      </dsp:txXfrm>
    </dsp:sp>
    <dsp:sp modelId="{720A92ED-3E26-407D-9D2D-F9FD08DC06F9}">
      <dsp:nvSpPr>
        <dsp:cNvPr id="0" name=""/>
        <dsp:cNvSpPr/>
      </dsp:nvSpPr>
      <dsp:spPr>
        <a:xfrm rot="9028781" flipV="1">
          <a:off x="4956702" y="2296668"/>
          <a:ext cx="753825" cy="456304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FFC43F-BC1C-40A8-9DDE-5750618E8952}">
      <dsp:nvSpPr>
        <dsp:cNvPr id="0" name=""/>
        <dsp:cNvSpPr/>
      </dsp:nvSpPr>
      <dsp:spPr>
        <a:xfrm>
          <a:off x="5338927" y="892938"/>
          <a:ext cx="2309387" cy="12632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Промоутеры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(9-10 баллов)</a:t>
          </a:r>
          <a:endParaRPr lang="ru-RU" sz="2300" kern="1200" dirty="0"/>
        </a:p>
      </dsp:txBody>
      <dsp:txXfrm>
        <a:off x="5375926" y="929937"/>
        <a:ext cx="2235389" cy="1189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9DAD3-4382-4354-B50B-F097E016849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3A891-046E-4794-8926-E2820BCD3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094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3A891-046E-4794-8926-E2820BCD3A0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092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84667"/>
            <a:ext cx="8961120" cy="5554133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1" y="2452168"/>
            <a:ext cx="7147931" cy="2053167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453862"/>
            <a:ext cx="1190348" cy="20497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2613882"/>
            <a:ext cx="910224" cy="1729740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4" y="2546351"/>
            <a:ext cx="6947845" cy="1871133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3854390"/>
            <a:ext cx="762000" cy="3810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3799397"/>
            <a:ext cx="6755166" cy="553639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2616200"/>
            <a:ext cx="6760868" cy="1731433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3873500"/>
            <a:ext cx="6553200" cy="3810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2689195"/>
            <a:ext cx="6629400" cy="10160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190500"/>
            <a:ext cx="1859280" cy="5102195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6" y="292841"/>
            <a:ext cx="1672235" cy="4897514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8" y="329523"/>
            <a:ext cx="1485531" cy="48241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7500"/>
            <a:ext cx="6172200" cy="48260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84667"/>
            <a:ext cx="8961120" cy="5554133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455333"/>
            <a:ext cx="8265160" cy="2053167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2540000"/>
            <a:ext cx="8033800" cy="1871133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2667000"/>
            <a:ext cx="7696200" cy="10795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3784601"/>
            <a:ext cx="7818120" cy="553639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839592"/>
            <a:ext cx="7696200" cy="436486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8" y="2603500"/>
            <a:ext cx="7817599" cy="1731433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340311"/>
            <a:ext cx="8260672" cy="86618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432559"/>
            <a:ext cx="4038600" cy="36728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2559"/>
            <a:ext cx="4038600" cy="36728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340311"/>
            <a:ext cx="8260672" cy="86618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435365"/>
            <a:ext cx="4040188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032000"/>
            <a:ext cx="4040188" cy="30731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435365"/>
            <a:ext cx="4041775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032000"/>
            <a:ext cx="4041775" cy="30731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84667"/>
            <a:ext cx="8961120" cy="5554133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84667"/>
            <a:ext cx="8961120" cy="5554133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71500"/>
            <a:ext cx="4572000" cy="43815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254760"/>
            <a:ext cx="2716566" cy="293624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368727"/>
            <a:ext cx="2483254" cy="2695273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476500"/>
            <a:ext cx="2298634" cy="14605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445260"/>
            <a:ext cx="2298634" cy="993017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84667"/>
            <a:ext cx="8961120" cy="5554133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517864"/>
            <a:ext cx="7772400" cy="3609637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127500"/>
            <a:ext cx="7772400" cy="11430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4191000"/>
            <a:ext cx="7600765" cy="1002437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4699000"/>
            <a:ext cx="7328514" cy="376413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4229100"/>
            <a:ext cx="7946136" cy="91440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4713797"/>
            <a:ext cx="7244736" cy="3347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254501"/>
            <a:ext cx="7328514" cy="435869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84667"/>
            <a:ext cx="8961120" cy="5554133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0500"/>
            <a:ext cx="8229600" cy="3644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31805"/>
            <a:ext cx="8595360" cy="11049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10719"/>
            <a:ext cx="8380520" cy="932156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340311"/>
            <a:ext cx="8260672" cy="866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4000"/>
            <a:lum/>
          </a:blip>
          <a:srcRect/>
          <a:stretch>
            <a:fillRect t="-64000" b="-6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1400" dirty="0" smtClean="0"/>
              <a:t>Баран </a:t>
            </a:r>
            <a:r>
              <a:rPr lang="ru-RU" sz="1400" dirty="0" err="1" smtClean="0"/>
              <a:t>юлия</a:t>
            </a:r>
            <a:r>
              <a:rPr lang="ru-RU" sz="1400" dirty="0" smtClean="0"/>
              <a:t>, ДМР, 3 курс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785492"/>
            <a:ext cx="7166152" cy="1008112"/>
          </a:xfrm>
        </p:spPr>
        <p:txBody>
          <a:bodyPr/>
          <a:lstStyle/>
          <a:p>
            <a:r>
              <a:rPr lang="ru-RU" sz="3500" b="1" dirty="0" smtClean="0">
                <a:ln>
                  <a:solidFill>
                    <a:schemeClr val="bg2">
                      <a:lumMod val="75000"/>
                    </a:schemeClr>
                  </a:solidFill>
                  <a:prstDash val="sysDot"/>
                </a:ln>
                <a:solidFill>
                  <a:schemeClr val="tx1"/>
                </a:solidFill>
                <a:latin typeface="+mn-lt"/>
              </a:rPr>
              <a:t>Эффективность программы</a:t>
            </a:r>
            <a:r>
              <a:rPr lang="ru-RU" sz="3500" b="1" dirty="0">
                <a:ln>
                  <a:solidFill>
                    <a:schemeClr val="bg2">
                      <a:lumMod val="75000"/>
                    </a:schemeClr>
                  </a:solidFill>
                  <a:prstDash val="sysDot"/>
                </a:ln>
                <a:solidFill>
                  <a:schemeClr val="tx1"/>
                </a:solidFill>
                <a:latin typeface="+mn-lt"/>
              </a:rPr>
              <a:t> </a:t>
            </a:r>
            <a:r>
              <a:rPr lang="ru-RU" sz="3500" b="1" dirty="0" smtClean="0">
                <a:ln>
                  <a:solidFill>
                    <a:schemeClr val="bg2">
                      <a:lumMod val="75000"/>
                    </a:schemeClr>
                  </a:solidFill>
                  <a:prstDash val="sysDot"/>
                </a:ln>
                <a:solidFill>
                  <a:schemeClr val="tx1"/>
                </a:solidFill>
                <a:latin typeface="+mn-lt"/>
              </a:rPr>
              <a:t>лояльности</a:t>
            </a:r>
            <a:endParaRPr lang="ru-RU" sz="3500" b="1" dirty="0">
              <a:ln>
                <a:solidFill>
                  <a:schemeClr val="bg2">
                    <a:lumMod val="75000"/>
                  </a:schemeClr>
                </a:solidFill>
                <a:prstDash val="sysDot"/>
              </a:ln>
              <a:solidFill>
                <a:schemeClr val="tx1"/>
              </a:solidFill>
              <a:latin typeface="+mn-lt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41476"/>
            <a:ext cx="1008112" cy="168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50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n>
                  <a:solidFill>
                    <a:schemeClr val="bg2">
                      <a:lumMod val="50000"/>
                    </a:schemeClr>
                  </a:solidFill>
                  <a:prstDash val="sysDot"/>
                </a:ln>
                <a:solidFill>
                  <a:schemeClr val="accent2"/>
                </a:solidFill>
                <a:latin typeface="+mn-lt"/>
              </a:rPr>
              <a:t>эффективность</a:t>
            </a:r>
            <a:endParaRPr lang="ru-RU" sz="4000" b="1" dirty="0">
              <a:ln>
                <a:solidFill>
                  <a:schemeClr val="bg2">
                    <a:lumMod val="50000"/>
                  </a:schemeClr>
                </a:solidFill>
                <a:prstDash val="sysDot"/>
              </a:ln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AutoShape 4" descr="Картинки по запросу dancer png"/>
          <p:cNvSpPr>
            <a:spLocks noChangeAspect="1" noChangeArrowheads="1"/>
          </p:cNvSpPr>
          <p:nvPr/>
        </p:nvSpPr>
        <p:spPr bwMode="auto">
          <a:xfrm>
            <a:off x="155575" y="-120386"/>
            <a:ext cx="304800" cy="25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664169"/>
              </p:ext>
            </p:extLst>
          </p:nvPr>
        </p:nvGraphicFramePr>
        <p:xfrm>
          <a:off x="460375" y="1561356"/>
          <a:ext cx="8229600" cy="364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130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ln>
                  <a:solidFill>
                    <a:schemeClr val="bg2">
                      <a:lumMod val="50000"/>
                    </a:schemeClr>
                  </a:solidFill>
                  <a:prstDash val="sysDot"/>
                </a:ln>
                <a:solidFill>
                  <a:schemeClr val="accent2"/>
                </a:solidFill>
                <a:latin typeface="+mn-lt"/>
              </a:rPr>
              <a:t>результаты</a:t>
            </a:r>
            <a:endParaRPr lang="ru-RU" sz="4400" b="1" dirty="0">
              <a:ln>
                <a:solidFill>
                  <a:schemeClr val="bg2">
                    <a:lumMod val="50000"/>
                  </a:schemeClr>
                </a:solidFill>
                <a:prstDash val="sysDot"/>
              </a:ln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AutoShape 4" descr="Картинки по запросу dancer png"/>
          <p:cNvSpPr>
            <a:spLocks noChangeAspect="1" noChangeArrowheads="1"/>
          </p:cNvSpPr>
          <p:nvPr/>
        </p:nvSpPr>
        <p:spPr bwMode="auto">
          <a:xfrm>
            <a:off x="155575" y="-120386"/>
            <a:ext cx="304800" cy="25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613530"/>
              </p:ext>
            </p:extLst>
          </p:nvPr>
        </p:nvGraphicFramePr>
        <p:xfrm>
          <a:off x="-254768" y="1791036"/>
          <a:ext cx="561662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427984" y="2916560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НЕЙТРАЛЫ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43808" y="1471808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3175">
                  <a:noFill/>
                </a:ln>
              </a:rPr>
              <a:t>КРИТИКИ</a:t>
            </a:r>
            <a:endParaRPr lang="ru-RU" b="1" dirty="0">
              <a:ln w="3175">
                <a:noFill/>
              </a:ln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17318" y="5025062"/>
            <a:ext cx="182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ПРОМОУТЕРЫ</a:t>
            </a:r>
            <a:endParaRPr lang="ru-RU" b="1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057" y="2401848"/>
            <a:ext cx="2565709" cy="280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41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n w="3175">
                  <a:solidFill>
                    <a:schemeClr val="bg2">
                      <a:lumMod val="50000"/>
                    </a:schemeClr>
                  </a:solidFill>
                  <a:prstDash val="sysDot"/>
                </a:ln>
                <a:solidFill>
                  <a:schemeClr val="accent2"/>
                </a:solidFill>
                <a:latin typeface="+mn-lt"/>
              </a:rPr>
              <a:t>Объект исследования</a:t>
            </a:r>
            <a:endParaRPr lang="ru-RU" sz="4000" b="1" dirty="0">
              <a:ln w="3175">
                <a:solidFill>
                  <a:schemeClr val="bg2">
                    <a:lumMod val="50000"/>
                  </a:schemeClr>
                </a:solidFill>
                <a:prstDash val="sysDot"/>
              </a:ln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2353444"/>
            <a:ext cx="4546848" cy="230425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СТУДИЯ ТАНЦА</a:t>
            </a:r>
            <a:endParaRPr lang="ru-RU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312" y="1633364"/>
            <a:ext cx="3058378" cy="3649588"/>
          </a:xfrm>
          <a:prstGeom prst="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-1591" b="18311"/>
          <a:stretch/>
        </p:blipFill>
        <p:spPr>
          <a:xfrm>
            <a:off x="5508104" y="3249592"/>
            <a:ext cx="2293066" cy="534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59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ln>
                  <a:solidFill>
                    <a:schemeClr val="bg2">
                      <a:lumMod val="50000"/>
                    </a:schemeClr>
                  </a:solidFill>
                  <a:prstDash val="sysDot"/>
                </a:ln>
                <a:solidFill>
                  <a:schemeClr val="accent2"/>
                </a:solidFill>
                <a:latin typeface="+mn-lt"/>
              </a:rPr>
              <a:t>ЦЕЛИ</a:t>
            </a:r>
            <a:r>
              <a:rPr lang="ru-RU" sz="4800" b="1" dirty="0" smtClean="0">
                <a:ln>
                  <a:solidFill>
                    <a:schemeClr val="bg2">
                      <a:lumMod val="50000"/>
                    </a:schemeClr>
                  </a:solidFill>
                  <a:prstDash val="sysDot"/>
                </a:ln>
                <a:solidFill>
                  <a:schemeClr val="accent2"/>
                </a:solidFill>
              </a:rPr>
              <a:t>:</a:t>
            </a:r>
            <a:endParaRPr lang="ru-RU" sz="4800" b="1" dirty="0">
              <a:ln>
                <a:solidFill>
                  <a:schemeClr val="bg2">
                    <a:lumMod val="50000"/>
                  </a:schemeClr>
                </a:solidFill>
                <a:prstDash val="sysDot"/>
              </a:ln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417340"/>
            <a:ext cx="6192688" cy="36446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1. привлечь клиентов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2. удержать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их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569468"/>
            <a:ext cx="476250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99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2209428"/>
            <a:ext cx="8261350" cy="866510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ln>
                  <a:solidFill>
                    <a:schemeClr val="bg2">
                      <a:lumMod val="50000"/>
                    </a:schemeClr>
                  </a:solidFill>
                  <a:prstDash val="sysDot"/>
                </a:ln>
                <a:solidFill>
                  <a:schemeClr val="accent1">
                    <a:lumMod val="50000"/>
                  </a:schemeClr>
                </a:solidFill>
                <a:latin typeface="+mn-lt"/>
              </a:rPr>
              <a:t>КАК ЖЕ ЭТО СДЕЛАТЬ?</a:t>
            </a:r>
            <a:endParaRPr lang="ru-RU" sz="8000" b="1" dirty="0">
              <a:ln>
                <a:solidFill>
                  <a:schemeClr val="bg2">
                    <a:lumMod val="50000"/>
                  </a:schemeClr>
                </a:solidFill>
                <a:prstDash val="sysDot"/>
              </a:ln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760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n>
                  <a:solidFill>
                    <a:schemeClr val="bg2">
                      <a:lumMod val="50000"/>
                    </a:schemeClr>
                  </a:solidFill>
                  <a:prstDash val="sysDot"/>
                </a:ln>
                <a:solidFill>
                  <a:schemeClr val="accent2"/>
                </a:solidFill>
                <a:latin typeface="+mn-lt"/>
              </a:rPr>
              <a:t>Типы потребителей</a:t>
            </a:r>
            <a:endParaRPr lang="ru-RU" sz="4000" b="1" dirty="0">
              <a:ln>
                <a:solidFill>
                  <a:schemeClr val="bg2">
                    <a:lumMod val="50000"/>
                  </a:schemeClr>
                </a:solidFill>
                <a:prstDash val="sysDot"/>
              </a:ln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AutoShape 4" descr="Картинки по запросу dancer png"/>
          <p:cNvSpPr>
            <a:spLocks noChangeAspect="1" noChangeArrowheads="1"/>
          </p:cNvSpPr>
          <p:nvPr/>
        </p:nvSpPr>
        <p:spPr bwMode="auto">
          <a:xfrm>
            <a:off x="155575" y="-120386"/>
            <a:ext cx="304800" cy="25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633364"/>
            <a:ext cx="3161897" cy="3744824"/>
          </a:xfrm>
          <a:prstGeom prst="rect">
            <a:avLst/>
          </a:prstGeom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598559265"/>
              </p:ext>
            </p:extLst>
          </p:nvPr>
        </p:nvGraphicFramePr>
        <p:xfrm>
          <a:off x="-252536" y="1508276"/>
          <a:ext cx="6768752" cy="386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1330" y="1598230"/>
            <a:ext cx="560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71330" y="2623973"/>
            <a:ext cx="560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1330" y="3649588"/>
            <a:ext cx="560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71330" y="4657700"/>
            <a:ext cx="560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08570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ln>
                  <a:solidFill>
                    <a:schemeClr val="bg2">
                      <a:lumMod val="50000"/>
                    </a:schemeClr>
                  </a:solidFill>
                  <a:prstDash val="sysDot"/>
                </a:ln>
                <a:solidFill>
                  <a:schemeClr val="accent2"/>
                </a:solidFill>
                <a:latin typeface="+mn-lt"/>
              </a:rPr>
              <a:t>экономичный</a:t>
            </a:r>
            <a:endParaRPr lang="ru-RU" sz="4400" b="1" dirty="0">
              <a:ln>
                <a:solidFill>
                  <a:schemeClr val="bg2">
                    <a:lumMod val="50000"/>
                  </a:schemeClr>
                </a:solidFill>
                <a:prstDash val="sysDot"/>
              </a:ln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AutoShape 4" descr="Картинки по запросу dancer png"/>
          <p:cNvSpPr>
            <a:spLocks noChangeAspect="1" noChangeArrowheads="1"/>
          </p:cNvSpPr>
          <p:nvPr/>
        </p:nvSpPr>
        <p:spPr bwMode="auto">
          <a:xfrm>
            <a:off x="155575" y="-120386"/>
            <a:ext cx="304800" cy="25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176467"/>
              </p:ext>
            </p:extLst>
          </p:nvPr>
        </p:nvGraphicFramePr>
        <p:xfrm>
          <a:off x="460375" y="1633364"/>
          <a:ext cx="8229600" cy="364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03101" y="4225652"/>
            <a:ext cx="67265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НЕ ПОВЫШАТЬ СТОИМОСТЬ АБОНЕМЕНТА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ПОСТОЯННЫМ 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КЛИЕНТАМ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13559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ln>
                  <a:solidFill>
                    <a:schemeClr val="bg2">
                      <a:lumMod val="50000"/>
                    </a:schemeClr>
                  </a:solidFill>
                  <a:prstDash val="sysDot"/>
                </a:ln>
                <a:solidFill>
                  <a:schemeClr val="accent2"/>
                </a:solidFill>
                <a:latin typeface="+mn-lt"/>
              </a:rPr>
              <a:t>АПАТИЧНЫЙ</a:t>
            </a:r>
            <a:endParaRPr lang="ru-RU" sz="4400" b="1" dirty="0">
              <a:ln>
                <a:solidFill>
                  <a:schemeClr val="bg2">
                    <a:lumMod val="50000"/>
                  </a:schemeClr>
                </a:solidFill>
                <a:prstDash val="sysDot"/>
              </a:ln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AutoShape 4" descr="Картинки по запросу dancer png"/>
          <p:cNvSpPr>
            <a:spLocks noChangeAspect="1" noChangeArrowheads="1"/>
          </p:cNvSpPr>
          <p:nvPr/>
        </p:nvSpPr>
        <p:spPr bwMode="auto">
          <a:xfrm>
            <a:off x="155575" y="-120386"/>
            <a:ext cx="304800" cy="25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969629"/>
              </p:ext>
            </p:extLst>
          </p:nvPr>
        </p:nvGraphicFramePr>
        <p:xfrm>
          <a:off x="460375" y="1633364"/>
          <a:ext cx="8229600" cy="364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132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ln>
                  <a:solidFill>
                    <a:schemeClr val="bg2">
                      <a:lumMod val="50000"/>
                    </a:schemeClr>
                  </a:solidFill>
                  <a:prstDash val="sysDot"/>
                </a:ln>
                <a:solidFill>
                  <a:schemeClr val="accent2"/>
                </a:solidFill>
                <a:latin typeface="+mn-lt"/>
              </a:rPr>
              <a:t>рациональный</a:t>
            </a:r>
            <a:endParaRPr lang="ru-RU" sz="4400" b="1" dirty="0">
              <a:ln>
                <a:solidFill>
                  <a:schemeClr val="bg2">
                    <a:lumMod val="50000"/>
                  </a:schemeClr>
                </a:solidFill>
                <a:prstDash val="sysDot"/>
              </a:ln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AutoShape 4" descr="Картинки по запросу dancer png"/>
          <p:cNvSpPr>
            <a:spLocks noChangeAspect="1" noChangeArrowheads="1"/>
          </p:cNvSpPr>
          <p:nvPr/>
        </p:nvSpPr>
        <p:spPr bwMode="auto">
          <a:xfrm>
            <a:off x="155575" y="-120386"/>
            <a:ext cx="304800" cy="25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609665"/>
              </p:ext>
            </p:extLst>
          </p:nvPr>
        </p:nvGraphicFramePr>
        <p:xfrm>
          <a:off x="460375" y="1633364"/>
          <a:ext cx="8229600" cy="364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203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n>
                  <a:solidFill>
                    <a:schemeClr val="bg2">
                      <a:lumMod val="50000"/>
                    </a:schemeClr>
                  </a:solidFill>
                  <a:prstDash val="sysDot"/>
                </a:ln>
                <a:solidFill>
                  <a:schemeClr val="accent2"/>
                </a:solidFill>
                <a:latin typeface="+mn-lt"/>
              </a:rPr>
              <a:t>персонифицированный</a:t>
            </a:r>
            <a:endParaRPr lang="ru-RU" sz="4000" b="1" dirty="0">
              <a:ln>
                <a:solidFill>
                  <a:schemeClr val="bg2">
                    <a:lumMod val="50000"/>
                  </a:schemeClr>
                </a:solidFill>
                <a:prstDash val="sysDot"/>
              </a:ln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AutoShape 4" descr="Картинки по запросу dancer png"/>
          <p:cNvSpPr>
            <a:spLocks noChangeAspect="1" noChangeArrowheads="1"/>
          </p:cNvSpPr>
          <p:nvPr/>
        </p:nvSpPr>
        <p:spPr bwMode="auto">
          <a:xfrm>
            <a:off x="155575" y="-120386"/>
            <a:ext cx="304800" cy="25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36477"/>
              </p:ext>
            </p:extLst>
          </p:nvPr>
        </p:nvGraphicFramePr>
        <p:xfrm>
          <a:off x="460375" y="1633364"/>
          <a:ext cx="8229600" cy="364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6841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</TotalTime>
  <Words>161</Words>
  <Application>Microsoft Office PowerPoint</Application>
  <PresentationFormat>Экран (16:10)</PresentationFormat>
  <Paragraphs>130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Аптека</vt:lpstr>
      <vt:lpstr>Эффективность программы лояльности</vt:lpstr>
      <vt:lpstr>Объект исследования</vt:lpstr>
      <vt:lpstr>ЦЕЛИ:</vt:lpstr>
      <vt:lpstr>КАК ЖЕ ЭТО СДЕЛАТЬ?</vt:lpstr>
      <vt:lpstr>Типы потребителей</vt:lpstr>
      <vt:lpstr>экономичный</vt:lpstr>
      <vt:lpstr>АПАТИЧНЫЙ</vt:lpstr>
      <vt:lpstr>рациональный</vt:lpstr>
      <vt:lpstr>персонифицированный</vt:lpstr>
      <vt:lpstr>эффективность</vt:lpstr>
      <vt:lpstr>результаты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Эффективность системы лояльности</dc:title>
  <dc:creator>Юлия Баран</dc:creator>
  <cp:lastModifiedBy>Юльч</cp:lastModifiedBy>
  <cp:revision>23</cp:revision>
  <dcterms:created xsi:type="dcterms:W3CDTF">2017-03-14T19:36:59Z</dcterms:created>
  <dcterms:modified xsi:type="dcterms:W3CDTF">2017-04-06T07:29:27Z</dcterms:modified>
</cp:coreProperties>
</file>